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4"/>
  </p:sldMasterIdLst>
  <p:notesMasterIdLst>
    <p:notesMasterId r:id="rId16"/>
  </p:notesMasterIdLst>
  <p:sldIdLst>
    <p:sldId id="1838" r:id="rId5"/>
    <p:sldId id="1867" r:id="rId6"/>
    <p:sldId id="1871" r:id="rId7"/>
    <p:sldId id="1868" r:id="rId8"/>
    <p:sldId id="1869" r:id="rId9"/>
    <p:sldId id="1870" r:id="rId10"/>
    <p:sldId id="1852" r:id="rId11"/>
    <p:sldId id="1872" r:id="rId12"/>
    <p:sldId id="1873" r:id="rId13"/>
    <p:sldId id="1864" r:id="rId14"/>
    <p:sldId id="1866" r:id="rId15"/>
  </p:sldIdLst>
  <p:sldSz cx="18288000" cy="10287000"/>
  <p:notesSz cx="6858000" cy="9144000"/>
  <p:embeddedFontLst>
    <p:embeddedFont>
      <p:font typeface="Clash Grotesk" panose="020B0604020202020204" charset="0"/>
      <p:regular r:id="rId17"/>
      <p:bold r:id="rId18"/>
    </p:embeddedFont>
    <p:embeddedFont>
      <p:font typeface="Clash Grotesk Semibold" panose="020B0604020202020204" charset="0"/>
      <p:regular r:id="rId19"/>
      <p:bold r:id="rId20"/>
    </p:embeddedFont>
    <p:embeddedFont>
      <p:font typeface="Lato" panose="020F0502020204030203" pitchFamily="34" charset="0"/>
      <p:regular r:id="rId21"/>
      <p:bold r:id="rId22"/>
      <p:italic r:id="rId23"/>
      <p:boldItalic r:id="rId24"/>
    </p:embeddedFont>
    <p:embeddedFont>
      <p:font typeface="Montserrat" panose="00000500000000000000" pitchFamily="2" charset="0"/>
      <p:regular r:id="rId25"/>
      <p:bold r:id="rId26"/>
      <p:italic r:id="rId27"/>
      <p:boldItalic r:id="rId28"/>
    </p:embeddedFont>
    <p:embeddedFont>
      <p:font typeface="Montserrat Light" panose="00000400000000000000" pitchFamily="2" charset="0"/>
      <p:regular r:id="rId29"/>
      <p:italic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AE"/>
    <a:srgbClr val="E0388D"/>
    <a:srgbClr val="000000"/>
    <a:srgbClr val="FFFF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B9C781-00E5-3846-B69A-4AB7072B1F5F}" v="48" dt="2023-10-19T08:45:29.0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35"/>
    <p:restoredTop sz="86396"/>
  </p:normalViewPr>
  <p:slideViewPr>
    <p:cSldViewPr snapToGrid="0">
      <p:cViewPr varScale="1">
        <p:scale>
          <a:sx n="62" d="100"/>
          <a:sy n="62" d="100"/>
        </p:scale>
        <p:origin x="52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73" d="100"/>
          <a:sy n="73" d="100"/>
        </p:scale>
        <p:origin x="214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onathan Giuliano" userId="35506941-68ca-42c8-9ba4-1f5f1332431c" providerId="ADAL" clId="{C3B9C781-00E5-3846-B69A-4AB7072B1F5F}"/>
    <pc:docChg chg="undo custSel addSld delSld modSld sldOrd modMainMaster">
      <pc:chgData name="Gionathan Giuliano" userId="35506941-68ca-42c8-9ba4-1f5f1332431c" providerId="ADAL" clId="{C3B9C781-00E5-3846-B69A-4AB7072B1F5F}" dt="2023-10-19T08:48:13.968" v="256" actId="255"/>
      <pc:docMkLst>
        <pc:docMk/>
      </pc:docMkLst>
      <pc:sldChg chg="modSp mod">
        <pc:chgData name="Gionathan Giuliano" userId="35506941-68ca-42c8-9ba4-1f5f1332431c" providerId="ADAL" clId="{C3B9C781-00E5-3846-B69A-4AB7072B1F5F}" dt="2023-10-19T08:47:04.995" v="237" actId="2710"/>
        <pc:sldMkLst>
          <pc:docMk/>
          <pc:sldMk cId="3837795905" sldId="289"/>
        </pc:sldMkLst>
        <pc:spChg chg="mod">
          <ac:chgData name="Gionathan Giuliano" userId="35506941-68ca-42c8-9ba4-1f5f1332431c" providerId="ADAL" clId="{C3B9C781-00E5-3846-B69A-4AB7072B1F5F}" dt="2023-10-19T08:46:56.927" v="235" actId="6559"/>
          <ac:spMkLst>
            <pc:docMk/>
            <pc:sldMk cId="3837795905" sldId="289"/>
            <ac:spMk id="68" creationId="{864F7F5A-DCC2-42F6-B19B-8D69E59A15DC}"/>
          </ac:spMkLst>
        </pc:spChg>
        <pc:spChg chg="mod">
          <ac:chgData name="Gionathan Giuliano" userId="35506941-68ca-42c8-9ba4-1f5f1332431c" providerId="ADAL" clId="{C3B9C781-00E5-3846-B69A-4AB7072B1F5F}" dt="2023-10-19T08:47:04.995" v="237" actId="2710"/>
          <ac:spMkLst>
            <pc:docMk/>
            <pc:sldMk cId="3837795905" sldId="289"/>
            <ac:spMk id="69" creationId="{EB548FAD-7275-4E02-91EC-4CB7C7C1F21C}"/>
          </ac:spMkLst>
        </pc:spChg>
        <pc:spChg chg="mod">
          <ac:chgData name="Gionathan Giuliano" userId="35506941-68ca-42c8-9ba4-1f5f1332431c" providerId="ADAL" clId="{C3B9C781-00E5-3846-B69A-4AB7072B1F5F}" dt="2023-10-19T08:46:56.927" v="235" actId="6559"/>
          <ac:spMkLst>
            <pc:docMk/>
            <pc:sldMk cId="3837795905" sldId="289"/>
            <ac:spMk id="72" creationId="{C2883752-E73E-425B-A322-F0A7D221239C}"/>
          </ac:spMkLst>
        </pc:spChg>
        <pc:spChg chg="mod">
          <ac:chgData name="Gionathan Giuliano" userId="35506941-68ca-42c8-9ba4-1f5f1332431c" providerId="ADAL" clId="{C3B9C781-00E5-3846-B69A-4AB7072B1F5F}" dt="2023-10-19T08:47:04.995" v="237" actId="2710"/>
          <ac:spMkLst>
            <pc:docMk/>
            <pc:sldMk cId="3837795905" sldId="289"/>
            <ac:spMk id="73" creationId="{A57DC101-EE6B-413E-AA36-03B445E68559}"/>
          </ac:spMkLst>
        </pc:spChg>
        <pc:spChg chg="mod">
          <ac:chgData name="Gionathan Giuliano" userId="35506941-68ca-42c8-9ba4-1f5f1332431c" providerId="ADAL" clId="{C3B9C781-00E5-3846-B69A-4AB7072B1F5F}" dt="2023-10-19T08:46:56.927" v="235" actId="6559"/>
          <ac:spMkLst>
            <pc:docMk/>
            <pc:sldMk cId="3837795905" sldId="289"/>
            <ac:spMk id="75" creationId="{CEA19463-4D0D-477B-AD47-13E062B09D51}"/>
          </ac:spMkLst>
        </pc:spChg>
        <pc:spChg chg="mod">
          <ac:chgData name="Gionathan Giuliano" userId="35506941-68ca-42c8-9ba4-1f5f1332431c" providerId="ADAL" clId="{C3B9C781-00E5-3846-B69A-4AB7072B1F5F}" dt="2023-10-19T08:47:04.995" v="237" actId="2710"/>
          <ac:spMkLst>
            <pc:docMk/>
            <pc:sldMk cId="3837795905" sldId="289"/>
            <ac:spMk id="76" creationId="{F7CB0193-B9B2-45F2-AF8F-C32BBFB4DF74}"/>
          </ac:spMkLst>
        </pc:spChg>
        <pc:spChg chg="mod">
          <ac:chgData name="Gionathan Giuliano" userId="35506941-68ca-42c8-9ba4-1f5f1332431c" providerId="ADAL" clId="{C3B9C781-00E5-3846-B69A-4AB7072B1F5F}" dt="2023-10-19T08:46:56.927" v="235" actId="6559"/>
          <ac:spMkLst>
            <pc:docMk/>
            <pc:sldMk cId="3837795905" sldId="289"/>
            <ac:spMk id="78" creationId="{EA0D7045-E6BC-428B-BD8A-4E8BE57E11E5}"/>
          </ac:spMkLst>
        </pc:spChg>
        <pc:spChg chg="mod">
          <ac:chgData name="Gionathan Giuliano" userId="35506941-68ca-42c8-9ba4-1f5f1332431c" providerId="ADAL" clId="{C3B9C781-00E5-3846-B69A-4AB7072B1F5F}" dt="2023-10-19T08:47:04.995" v="237" actId="2710"/>
          <ac:spMkLst>
            <pc:docMk/>
            <pc:sldMk cId="3837795905" sldId="289"/>
            <ac:spMk id="79" creationId="{406D2F74-FBB3-403D-94F4-841AA24A4679}"/>
          </ac:spMkLst>
        </pc:spChg>
      </pc:sldChg>
      <pc:sldChg chg="addSp delSp modSp mod">
        <pc:chgData name="Gionathan Giuliano" userId="35506941-68ca-42c8-9ba4-1f5f1332431c" providerId="ADAL" clId="{C3B9C781-00E5-3846-B69A-4AB7072B1F5F}" dt="2023-10-19T08:42:12.745" v="161" actId="571"/>
        <pc:sldMkLst>
          <pc:docMk/>
          <pc:sldMk cId="3503904091" sldId="291"/>
        </pc:sldMkLst>
        <pc:spChg chg="mod">
          <ac:chgData name="Gionathan Giuliano" userId="35506941-68ca-42c8-9ba4-1f5f1332431c" providerId="ADAL" clId="{C3B9C781-00E5-3846-B69A-4AB7072B1F5F}" dt="2023-10-19T08:41:42.256" v="142" actId="1035"/>
          <ac:spMkLst>
            <pc:docMk/>
            <pc:sldMk cId="3503904091" sldId="291"/>
            <ac:spMk id="22" creationId="{5155BBA2-25AA-45CD-A932-3208C0287B54}"/>
          </ac:spMkLst>
        </pc:spChg>
        <pc:spChg chg="mod">
          <ac:chgData name="Gionathan Giuliano" userId="35506941-68ca-42c8-9ba4-1f5f1332431c" providerId="ADAL" clId="{C3B9C781-00E5-3846-B69A-4AB7072B1F5F}" dt="2023-10-19T08:41:42.256" v="142" actId="1035"/>
          <ac:spMkLst>
            <pc:docMk/>
            <pc:sldMk cId="3503904091" sldId="291"/>
            <ac:spMk id="23" creationId="{2D20963F-1864-4421-8DBE-B6907A57CBB9}"/>
          </ac:spMkLst>
        </pc:spChg>
        <pc:spChg chg="del topLvl">
          <ac:chgData name="Gionathan Giuliano" userId="35506941-68ca-42c8-9ba4-1f5f1332431c" providerId="ADAL" clId="{C3B9C781-00E5-3846-B69A-4AB7072B1F5F}" dt="2023-10-19T08:41:19.769" v="136" actId="478"/>
          <ac:spMkLst>
            <pc:docMk/>
            <pc:sldMk cId="3503904091" sldId="291"/>
            <ac:spMk id="25" creationId="{9CDF601D-6879-41BE-94F4-C1DB5B456662}"/>
          </ac:spMkLst>
        </pc:spChg>
        <pc:spChg chg="del">
          <ac:chgData name="Gionathan Giuliano" userId="35506941-68ca-42c8-9ba4-1f5f1332431c" providerId="ADAL" clId="{C3B9C781-00E5-3846-B69A-4AB7072B1F5F}" dt="2023-10-19T08:41:19.769" v="136" actId="478"/>
          <ac:spMkLst>
            <pc:docMk/>
            <pc:sldMk cId="3503904091" sldId="291"/>
            <ac:spMk id="26" creationId="{36D0367F-C25A-4A43-9276-854A0FDEF043}"/>
          </ac:spMkLst>
        </pc:spChg>
        <pc:spChg chg="del topLvl">
          <ac:chgData name="Gionathan Giuliano" userId="35506941-68ca-42c8-9ba4-1f5f1332431c" providerId="ADAL" clId="{C3B9C781-00E5-3846-B69A-4AB7072B1F5F}" dt="2023-10-19T08:41:13.276" v="132" actId="478"/>
          <ac:spMkLst>
            <pc:docMk/>
            <pc:sldMk cId="3503904091" sldId="291"/>
            <ac:spMk id="28" creationId="{3DC367E8-8AC7-44F6-8C61-4019B50FE43D}"/>
          </ac:spMkLst>
        </pc:spChg>
        <pc:spChg chg="del">
          <ac:chgData name="Gionathan Giuliano" userId="35506941-68ca-42c8-9ba4-1f5f1332431c" providerId="ADAL" clId="{C3B9C781-00E5-3846-B69A-4AB7072B1F5F}" dt="2023-10-19T08:41:13.276" v="132" actId="478"/>
          <ac:spMkLst>
            <pc:docMk/>
            <pc:sldMk cId="3503904091" sldId="291"/>
            <ac:spMk id="29" creationId="{A22AE6B4-1B32-4E4F-BFD0-77074B3A2D58}"/>
          </ac:spMkLst>
        </pc:spChg>
        <pc:spChg chg="del topLvl">
          <ac:chgData name="Gionathan Giuliano" userId="35506941-68ca-42c8-9ba4-1f5f1332431c" providerId="ADAL" clId="{C3B9C781-00E5-3846-B69A-4AB7072B1F5F}" dt="2023-10-19T08:41:18.261" v="135" actId="478"/>
          <ac:spMkLst>
            <pc:docMk/>
            <pc:sldMk cId="3503904091" sldId="291"/>
            <ac:spMk id="31" creationId="{425AFABE-D9CA-4A85-A56A-E39E0AB18832}"/>
          </ac:spMkLst>
        </pc:spChg>
        <pc:spChg chg="del">
          <ac:chgData name="Gionathan Giuliano" userId="35506941-68ca-42c8-9ba4-1f5f1332431c" providerId="ADAL" clId="{C3B9C781-00E5-3846-B69A-4AB7072B1F5F}" dt="2023-10-19T08:41:18.261" v="135" actId="478"/>
          <ac:spMkLst>
            <pc:docMk/>
            <pc:sldMk cId="3503904091" sldId="291"/>
            <ac:spMk id="32" creationId="{B4185E64-8AD0-486B-AE31-A07D6DEE8417}"/>
          </ac:spMkLst>
        </pc:spChg>
        <pc:spChg chg="del topLvl">
          <ac:chgData name="Gionathan Giuliano" userId="35506941-68ca-42c8-9ba4-1f5f1332431c" providerId="ADAL" clId="{C3B9C781-00E5-3846-B69A-4AB7072B1F5F}" dt="2023-10-19T08:41:14.766" v="133" actId="478"/>
          <ac:spMkLst>
            <pc:docMk/>
            <pc:sldMk cId="3503904091" sldId="291"/>
            <ac:spMk id="34" creationId="{89BB2FC1-15E4-4548-9908-236D5C05346C}"/>
          </ac:spMkLst>
        </pc:spChg>
        <pc:spChg chg="del">
          <ac:chgData name="Gionathan Giuliano" userId="35506941-68ca-42c8-9ba4-1f5f1332431c" providerId="ADAL" clId="{C3B9C781-00E5-3846-B69A-4AB7072B1F5F}" dt="2023-10-19T08:41:14.766" v="133" actId="478"/>
          <ac:spMkLst>
            <pc:docMk/>
            <pc:sldMk cId="3503904091" sldId="291"/>
            <ac:spMk id="35" creationId="{876FF4BB-71B3-4523-B233-74448686FEFD}"/>
          </ac:spMkLst>
        </pc:spChg>
        <pc:spChg chg="del topLvl">
          <ac:chgData name="Gionathan Giuliano" userId="35506941-68ca-42c8-9ba4-1f5f1332431c" providerId="ADAL" clId="{C3B9C781-00E5-3846-B69A-4AB7072B1F5F}" dt="2023-10-19T08:41:16.341" v="134" actId="478"/>
          <ac:spMkLst>
            <pc:docMk/>
            <pc:sldMk cId="3503904091" sldId="291"/>
            <ac:spMk id="37" creationId="{774850EB-42D8-4D26-9C96-FAFABB4D631D}"/>
          </ac:spMkLst>
        </pc:spChg>
        <pc:spChg chg="del topLvl">
          <ac:chgData name="Gionathan Giuliano" userId="35506941-68ca-42c8-9ba4-1f5f1332431c" providerId="ADAL" clId="{C3B9C781-00E5-3846-B69A-4AB7072B1F5F}" dt="2023-10-19T08:41:16.341" v="134" actId="478"/>
          <ac:spMkLst>
            <pc:docMk/>
            <pc:sldMk cId="3503904091" sldId="291"/>
            <ac:spMk id="38" creationId="{47FF51F6-62C0-4DBF-B142-1A69B32887BF}"/>
          </ac:spMkLst>
        </pc:spChg>
        <pc:spChg chg="add mod">
          <ac:chgData name="Gionathan Giuliano" userId="35506941-68ca-42c8-9ba4-1f5f1332431c" providerId="ADAL" clId="{C3B9C781-00E5-3846-B69A-4AB7072B1F5F}" dt="2023-10-19T08:41:53.572" v="148" actId="1035"/>
          <ac:spMkLst>
            <pc:docMk/>
            <pc:sldMk cId="3503904091" sldId="291"/>
            <ac:spMk id="40" creationId="{18EAD809-90E0-148B-4BFE-E94FFC00BD58}"/>
          </ac:spMkLst>
        </pc:spChg>
        <pc:spChg chg="add mod">
          <ac:chgData name="Gionathan Giuliano" userId="35506941-68ca-42c8-9ba4-1f5f1332431c" providerId="ADAL" clId="{C3B9C781-00E5-3846-B69A-4AB7072B1F5F}" dt="2023-10-19T08:41:53.572" v="148" actId="1035"/>
          <ac:spMkLst>
            <pc:docMk/>
            <pc:sldMk cId="3503904091" sldId="291"/>
            <ac:spMk id="41" creationId="{59C7FD4B-3D6C-9AFC-E953-28B72E2BCD00}"/>
          </ac:spMkLst>
        </pc:spChg>
        <pc:spChg chg="add mod">
          <ac:chgData name="Gionathan Giuliano" userId="35506941-68ca-42c8-9ba4-1f5f1332431c" providerId="ADAL" clId="{C3B9C781-00E5-3846-B69A-4AB7072B1F5F}" dt="2023-10-19T08:41:56.695" v="149" actId="571"/>
          <ac:spMkLst>
            <pc:docMk/>
            <pc:sldMk cId="3503904091" sldId="291"/>
            <ac:spMk id="48" creationId="{784BF62D-938C-9A23-B68B-AFBF5C02143A}"/>
          </ac:spMkLst>
        </pc:spChg>
        <pc:spChg chg="add mod">
          <ac:chgData name="Gionathan Giuliano" userId="35506941-68ca-42c8-9ba4-1f5f1332431c" providerId="ADAL" clId="{C3B9C781-00E5-3846-B69A-4AB7072B1F5F}" dt="2023-10-19T08:41:56.695" v="149" actId="571"/>
          <ac:spMkLst>
            <pc:docMk/>
            <pc:sldMk cId="3503904091" sldId="291"/>
            <ac:spMk id="49" creationId="{DF563326-B57F-016A-3805-A57DFB36ACEB}"/>
          </ac:spMkLst>
        </pc:spChg>
        <pc:spChg chg="add mod">
          <ac:chgData name="Gionathan Giuliano" userId="35506941-68ca-42c8-9ba4-1f5f1332431c" providerId="ADAL" clId="{C3B9C781-00E5-3846-B69A-4AB7072B1F5F}" dt="2023-10-19T08:42:07.361" v="159" actId="571"/>
          <ac:spMkLst>
            <pc:docMk/>
            <pc:sldMk cId="3503904091" sldId="291"/>
            <ac:spMk id="50" creationId="{73166B80-F9E3-6905-4D0F-B9C63ABB2415}"/>
          </ac:spMkLst>
        </pc:spChg>
        <pc:spChg chg="add mod">
          <ac:chgData name="Gionathan Giuliano" userId="35506941-68ca-42c8-9ba4-1f5f1332431c" providerId="ADAL" clId="{C3B9C781-00E5-3846-B69A-4AB7072B1F5F}" dt="2023-10-19T08:42:07.361" v="159" actId="571"/>
          <ac:spMkLst>
            <pc:docMk/>
            <pc:sldMk cId="3503904091" sldId="291"/>
            <ac:spMk id="51" creationId="{2E27E503-BCA1-A346-F0FF-A1CBEF8B5290}"/>
          </ac:spMkLst>
        </pc:spChg>
        <pc:spChg chg="add mod">
          <ac:chgData name="Gionathan Giuliano" userId="35506941-68ca-42c8-9ba4-1f5f1332431c" providerId="ADAL" clId="{C3B9C781-00E5-3846-B69A-4AB7072B1F5F}" dt="2023-10-19T08:42:10.247" v="160" actId="571"/>
          <ac:spMkLst>
            <pc:docMk/>
            <pc:sldMk cId="3503904091" sldId="291"/>
            <ac:spMk id="52" creationId="{23B736DE-7594-6644-FAEC-8483A4855E01}"/>
          </ac:spMkLst>
        </pc:spChg>
        <pc:spChg chg="add mod">
          <ac:chgData name="Gionathan Giuliano" userId="35506941-68ca-42c8-9ba4-1f5f1332431c" providerId="ADAL" clId="{C3B9C781-00E5-3846-B69A-4AB7072B1F5F}" dt="2023-10-19T08:42:10.247" v="160" actId="571"/>
          <ac:spMkLst>
            <pc:docMk/>
            <pc:sldMk cId="3503904091" sldId="291"/>
            <ac:spMk id="53" creationId="{36084DB1-148F-B2F7-A4F4-84ACF36A781F}"/>
          </ac:spMkLst>
        </pc:spChg>
        <pc:spChg chg="add mod">
          <ac:chgData name="Gionathan Giuliano" userId="35506941-68ca-42c8-9ba4-1f5f1332431c" providerId="ADAL" clId="{C3B9C781-00E5-3846-B69A-4AB7072B1F5F}" dt="2023-10-19T08:42:12.745" v="161" actId="571"/>
          <ac:spMkLst>
            <pc:docMk/>
            <pc:sldMk cId="3503904091" sldId="291"/>
            <ac:spMk id="54" creationId="{50894160-4907-603C-D5E1-3A7AB049A5F1}"/>
          </ac:spMkLst>
        </pc:spChg>
        <pc:spChg chg="add mod">
          <ac:chgData name="Gionathan Giuliano" userId="35506941-68ca-42c8-9ba4-1f5f1332431c" providerId="ADAL" clId="{C3B9C781-00E5-3846-B69A-4AB7072B1F5F}" dt="2023-10-19T08:42:12.745" v="161" actId="571"/>
          <ac:spMkLst>
            <pc:docMk/>
            <pc:sldMk cId="3503904091" sldId="291"/>
            <ac:spMk id="55" creationId="{1968C485-F57A-E713-708A-A531A0657C06}"/>
          </ac:spMkLst>
        </pc:spChg>
        <pc:grpChg chg="topLvl">
          <ac:chgData name="Gionathan Giuliano" userId="35506941-68ca-42c8-9ba4-1f5f1332431c" providerId="ADAL" clId="{C3B9C781-00E5-3846-B69A-4AB7072B1F5F}" dt="2023-10-19T08:41:19.769" v="136" actId="478"/>
          <ac:grpSpMkLst>
            <pc:docMk/>
            <pc:sldMk cId="3503904091" sldId="291"/>
            <ac:grpSpMk id="2" creationId="{49A03337-67D6-45AB-A072-DCCC5EA42C6D}"/>
          </ac:grpSpMkLst>
        </pc:grpChg>
        <pc:grpChg chg="mod topLvl">
          <ac:chgData name="Gionathan Giuliano" userId="35506941-68ca-42c8-9ba4-1f5f1332431c" providerId="ADAL" clId="{C3B9C781-00E5-3846-B69A-4AB7072B1F5F}" dt="2023-10-19T08:41:58.928" v="155" actId="1038"/>
          <ac:grpSpMkLst>
            <pc:docMk/>
            <pc:sldMk cId="3503904091" sldId="291"/>
            <ac:grpSpMk id="7" creationId="{DD487233-81CE-4123-A6B4-3B9AE6BCC766}"/>
          </ac:grpSpMkLst>
        </pc:grpChg>
        <pc:grpChg chg="topLvl">
          <ac:chgData name="Gionathan Giuliano" userId="35506941-68ca-42c8-9ba4-1f5f1332431c" providerId="ADAL" clId="{C3B9C781-00E5-3846-B69A-4AB7072B1F5F}" dt="2023-10-19T08:41:18.261" v="135" actId="478"/>
          <ac:grpSpMkLst>
            <pc:docMk/>
            <pc:sldMk cId="3503904091" sldId="291"/>
            <ac:grpSpMk id="10" creationId="{6AAED1AB-C761-41C8-BC0E-C0254C7C2918}"/>
          </ac:grpSpMkLst>
        </pc:grpChg>
        <pc:grpChg chg="mod topLvl">
          <ac:chgData name="Gionathan Giuliano" userId="35506941-68ca-42c8-9ba4-1f5f1332431c" providerId="ADAL" clId="{C3B9C781-00E5-3846-B69A-4AB7072B1F5F}" dt="2023-10-19T08:42:01.312" v="158" actId="1036"/>
          <ac:grpSpMkLst>
            <pc:docMk/>
            <pc:sldMk cId="3503904091" sldId="291"/>
            <ac:grpSpMk id="18" creationId="{27F314FE-B24C-43DD-8450-0AE3945B7E63}"/>
          </ac:grpSpMkLst>
        </pc:grpChg>
        <pc:grpChg chg="del">
          <ac:chgData name="Gionathan Giuliano" userId="35506941-68ca-42c8-9ba4-1f5f1332431c" providerId="ADAL" clId="{C3B9C781-00E5-3846-B69A-4AB7072B1F5F}" dt="2023-10-19T08:41:19.769" v="136" actId="478"/>
          <ac:grpSpMkLst>
            <pc:docMk/>
            <pc:sldMk cId="3503904091" sldId="291"/>
            <ac:grpSpMk id="24" creationId="{9EA7B299-411D-4A91-ABEC-476BC6B35EC6}"/>
          </ac:grpSpMkLst>
        </pc:grpChg>
        <pc:grpChg chg="del">
          <ac:chgData name="Gionathan Giuliano" userId="35506941-68ca-42c8-9ba4-1f5f1332431c" providerId="ADAL" clId="{C3B9C781-00E5-3846-B69A-4AB7072B1F5F}" dt="2023-10-19T08:41:13.276" v="132" actId="478"/>
          <ac:grpSpMkLst>
            <pc:docMk/>
            <pc:sldMk cId="3503904091" sldId="291"/>
            <ac:grpSpMk id="27" creationId="{2B301CF3-2FDF-4A57-8895-D4E1D478D539}"/>
          </ac:grpSpMkLst>
        </pc:grpChg>
        <pc:grpChg chg="del">
          <ac:chgData name="Gionathan Giuliano" userId="35506941-68ca-42c8-9ba4-1f5f1332431c" providerId="ADAL" clId="{C3B9C781-00E5-3846-B69A-4AB7072B1F5F}" dt="2023-10-19T08:41:18.261" v="135" actId="478"/>
          <ac:grpSpMkLst>
            <pc:docMk/>
            <pc:sldMk cId="3503904091" sldId="291"/>
            <ac:grpSpMk id="30" creationId="{5161B41B-65F8-4D6F-B3A8-338094A2B7EC}"/>
          </ac:grpSpMkLst>
        </pc:grpChg>
        <pc:grpChg chg="del">
          <ac:chgData name="Gionathan Giuliano" userId="35506941-68ca-42c8-9ba4-1f5f1332431c" providerId="ADAL" clId="{C3B9C781-00E5-3846-B69A-4AB7072B1F5F}" dt="2023-10-19T08:41:14.766" v="133" actId="478"/>
          <ac:grpSpMkLst>
            <pc:docMk/>
            <pc:sldMk cId="3503904091" sldId="291"/>
            <ac:grpSpMk id="33" creationId="{36D0F17C-FB28-4F89-8D68-404139EEB4FF}"/>
          </ac:grpSpMkLst>
        </pc:grpChg>
        <pc:grpChg chg="del">
          <ac:chgData name="Gionathan Giuliano" userId="35506941-68ca-42c8-9ba4-1f5f1332431c" providerId="ADAL" clId="{C3B9C781-00E5-3846-B69A-4AB7072B1F5F}" dt="2023-10-19T08:41:16.341" v="134" actId="478"/>
          <ac:grpSpMkLst>
            <pc:docMk/>
            <pc:sldMk cId="3503904091" sldId="291"/>
            <ac:grpSpMk id="36" creationId="{D6EA776F-AEDA-4703-84EB-818D182088A4}"/>
          </ac:grpSpMkLst>
        </pc:grpChg>
        <pc:grpChg chg="del">
          <ac:chgData name="Gionathan Giuliano" userId="35506941-68ca-42c8-9ba4-1f5f1332431c" providerId="ADAL" clId="{C3B9C781-00E5-3846-B69A-4AB7072B1F5F}" dt="2023-10-19T08:41:13.276" v="132" actId="478"/>
          <ac:grpSpMkLst>
            <pc:docMk/>
            <pc:sldMk cId="3503904091" sldId="291"/>
            <ac:grpSpMk id="42" creationId="{60152C2F-E02C-D341-B918-F1670339EE63}"/>
          </ac:grpSpMkLst>
        </pc:grpChg>
        <pc:grpChg chg="del">
          <ac:chgData name="Gionathan Giuliano" userId="35506941-68ca-42c8-9ba4-1f5f1332431c" providerId="ADAL" clId="{C3B9C781-00E5-3846-B69A-4AB7072B1F5F}" dt="2023-10-19T08:41:14.766" v="133" actId="478"/>
          <ac:grpSpMkLst>
            <pc:docMk/>
            <pc:sldMk cId="3503904091" sldId="291"/>
            <ac:grpSpMk id="43" creationId="{4184B833-EAF4-F044-8BF4-475DA9BDDE10}"/>
          </ac:grpSpMkLst>
        </pc:grpChg>
        <pc:grpChg chg="del">
          <ac:chgData name="Gionathan Giuliano" userId="35506941-68ca-42c8-9ba4-1f5f1332431c" providerId="ADAL" clId="{C3B9C781-00E5-3846-B69A-4AB7072B1F5F}" dt="2023-10-19T08:41:19.769" v="136" actId="478"/>
          <ac:grpSpMkLst>
            <pc:docMk/>
            <pc:sldMk cId="3503904091" sldId="291"/>
            <ac:grpSpMk id="44" creationId="{1B052B5D-ECBB-8E4D-B982-912BF2A618FA}"/>
          </ac:grpSpMkLst>
        </pc:grpChg>
        <pc:grpChg chg="del">
          <ac:chgData name="Gionathan Giuliano" userId="35506941-68ca-42c8-9ba4-1f5f1332431c" providerId="ADAL" clId="{C3B9C781-00E5-3846-B69A-4AB7072B1F5F}" dt="2023-10-19T08:41:18.261" v="135" actId="478"/>
          <ac:grpSpMkLst>
            <pc:docMk/>
            <pc:sldMk cId="3503904091" sldId="291"/>
            <ac:grpSpMk id="45" creationId="{F82E8663-EA58-7344-A49E-AD6ECB415947}"/>
          </ac:grpSpMkLst>
        </pc:grpChg>
      </pc:sldChg>
      <pc:sldChg chg="addSp delSp modSp mod">
        <pc:chgData name="Gionathan Giuliano" userId="35506941-68ca-42c8-9ba4-1f5f1332431c" providerId="ADAL" clId="{C3B9C781-00E5-3846-B69A-4AB7072B1F5F}" dt="2023-10-19T08:43:25.085" v="179" actId="20577"/>
        <pc:sldMkLst>
          <pc:docMk/>
          <pc:sldMk cId="2455894340" sldId="293"/>
        </pc:sldMkLst>
        <pc:spChg chg="add mod">
          <ac:chgData name="Gionathan Giuliano" userId="35506941-68ca-42c8-9ba4-1f5f1332431c" providerId="ADAL" clId="{C3B9C781-00E5-3846-B69A-4AB7072B1F5F}" dt="2023-10-19T08:43:00.089" v="169" actId="571"/>
          <ac:spMkLst>
            <pc:docMk/>
            <pc:sldMk cId="2455894340" sldId="293"/>
            <ac:spMk id="2" creationId="{6E9A2BA0-7305-E600-570C-FCB1F9DE04B4}"/>
          </ac:spMkLst>
        </pc:spChg>
        <pc:spChg chg="add mod">
          <ac:chgData name="Gionathan Giuliano" userId="35506941-68ca-42c8-9ba4-1f5f1332431c" providerId="ADAL" clId="{C3B9C781-00E5-3846-B69A-4AB7072B1F5F}" dt="2023-10-19T08:43:00.089" v="169" actId="571"/>
          <ac:spMkLst>
            <pc:docMk/>
            <pc:sldMk cId="2455894340" sldId="293"/>
            <ac:spMk id="3" creationId="{5C6FCAA4-9FF2-F4A0-776A-2FAB83F0EBD0}"/>
          </ac:spMkLst>
        </pc:spChg>
        <pc:spChg chg="mod">
          <ac:chgData name="Gionathan Giuliano" userId="35506941-68ca-42c8-9ba4-1f5f1332431c" providerId="ADAL" clId="{C3B9C781-00E5-3846-B69A-4AB7072B1F5F}" dt="2023-10-19T08:43:21.440" v="175" actId="20577"/>
          <ac:spMkLst>
            <pc:docMk/>
            <pc:sldMk cId="2455894340" sldId="293"/>
            <ac:spMk id="5" creationId="{226E65D9-8B05-3625-0F95-A689EDEEF632}"/>
          </ac:spMkLst>
        </pc:spChg>
        <pc:spChg chg="mod">
          <ac:chgData name="Gionathan Giuliano" userId="35506941-68ca-42c8-9ba4-1f5f1332431c" providerId="ADAL" clId="{C3B9C781-00E5-3846-B69A-4AB7072B1F5F}" dt="2023-10-19T08:43:04.825" v="170" actId="571"/>
          <ac:spMkLst>
            <pc:docMk/>
            <pc:sldMk cId="2455894340" sldId="293"/>
            <ac:spMk id="6" creationId="{D3E402C7-4267-12E3-EDB8-42FC8821B834}"/>
          </ac:spMkLst>
        </pc:spChg>
        <pc:spChg chg="mod">
          <ac:chgData name="Gionathan Giuliano" userId="35506941-68ca-42c8-9ba4-1f5f1332431c" providerId="ADAL" clId="{C3B9C781-00E5-3846-B69A-4AB7072B1F5F}" dt="2023-10-19T08:43:17.568" v="173" actId="1076"/>
          <ac:spMkLst>
            <pc:docMk/>
            <pc:sldMk cId="2455894340" sldId="293"/>
            <ac:spMk id="10" creationId="{6ECFC501-1BBF-4168-99E6-BF73DD37BFED}"/>
          </ac:spMkLst>
        </pc:spChg>
        <pc:spChg chg="mod">
          <ac:chgData name="Gionathan Giuliano" userId="35506941-68ca-42c8-9ba4-1f5f1332431c" providerId="ADAL" clId="{C3B9C781-00E5-3846-B69A-4AB7072B1F5F}" dt="2023-10-19T08:43:23.185" v="177" actId="20577"/>
          <ac:spMkLst>
            <pc:docMk/>
            <pc:sldMk cId="2455894340" sldId="293"/>
            <ac:spMk id="11" creationId="{2D71C1FB-FF0C-C623-4432-6726D3C25F0B}"/>
          </ac:spMkLst>
        </pc:spChg>
        <pc:spChg chg="mod">
          <ac:chgData name="Gionathan Giuliano" userId="35506941-68ca-42c8-9ba4-1f5f1332431c" providerId="ADAL" clId="{C3B9C781-00E5-3846-B69A-4AB7072B1F5F}" dt="2023-10-19T08:43:08.146" v="171" actId="571"/>
          <ac:spMkLst>
            <pc:docMk/>
            <pc:sldMk cId="2455894340" sldId="293"/>
            <ac:spMk id="12" creationId="{BA4744D1-8892-D88E-66E7-F6B0B95D5F1F}"/>
          </ac:spMkLst>
        </pc:spChg>
        <pc:spChg chg="mod">
          <ac:chgData name="Gionathan Giuliano" userId="35506941-68ca-42c8-9ba4-1f5f1332431c" providerId="ADAL" clId="{C3B9C781-00E5-3846-B69A-4AB7072B1F5F}" dt="2023-10-19T08:43:00.089" v="169" actId="571"/>
          <ac:spMkLst>
            <pc:docMk/>
            <pc:sldMk cId="2455894340" sldId="293"/>
            <ac:spMk id="15" creationId="{59702E24-E6D4-4907-BB46-07E17FCFD03F}"/>
          </ac:spMkLst>
        </pc:spChg>
        <pc:spChg chg="mod">
          <ac:chgData name="Gionathan Giuliano" userId="35506941-68ca-42c8-9ba4-1f5f1332431c" providerId="ADAL" clId="{C3B9C781-00E5-3846-B69A-4AB7072B1F5F}" dt="2023-10-19T08:43:00.089" v="169" actId="571"/>
          <ac:spMkLst>
            <pc:docMk/>
            <pc:sldMk cId="2455894340" sldId="293"/>
            <ac:spMk id="16" creationId="{86DF6FEA-5F77-47CC-BA89-027937DD9E9B}"/>
          </ac:spMkLst>
        </pc:spChg>
        <pc:spChg chg="mod">
          <ac:chgData name="Gionathan Giuliano" userId="35506941-68ca-42c8-9ba4-1f5f1332431c" providerId="ADAL" clId="{C3B9C781-00E5-3846-B69A-4AB7072B1F5F}" dt="2023-10-19T08:43:17.568" v="173" actId="1076"/>
          <ac:spMkLst>
            <pc:docMk/>
            <pc:sldMk cId="2455894340" sldId="293"/>
            <ac:spMk id="21" creationId="{78370390-C970-4565-A9E6-469BED4EA01C}"/>
          </ac:spMkLst>
        </pc:spChg>
        <pc:spChg chg="mod">
          <ac:chgData name="Gionathan Giuliano" userId="35506941-68ca-42c8-9ba4-1f5f1332431c" providerId="ADAL" clId="{C3B9C781-00E5-3846-B69A-4AB7072B1F5F}" dt="2023-10-19T08:43:25.085" v="179" actId="20577"/>
          <ac:spMkLst>
            <pc:docMk/>
            <pc:sldMk cId="2455894340" sldId="293"/>
            <ac:spMk id="22" creationId="{AF96BBA9-1770-ACE4-4C22-277376806A85}"/>
          </ac:spMkLst>
        </pc:spChg>
        <pc:spChg chg="mod">
          <ac:chgData name="Gionathan Giuliano" userId="35506941-68ca-42c8-9ba4-1f5f1332431c" providerId="ADAL" clId="{C3B9C781-00E5-3846-B69A-4AB7072B1F5F}" dt="2023-10-19T08:43:11.680" v="172" actId="571"/>
          <ac:spMkLst>
            <pc:docMk/>
            <pc:sldMk cId="2455894340" sldId="293"/>
            <ac:spMk id="23" creationId="{C39ECDCB-331C-0400-11DC-995243FC66D7}"/>
          </ac:spMkLst>
        </pc:spChg>
        <pc:grpChg chg="add mod">
          <ac:chgData name="Gionathan Giuliano" userId="35506941-68ca-42c8-9ba4-1f5f1332431c" providerId="ADAL" clId="{C3B9C781-00E5-3846-B69A-4AB7072B1F5F}" dt="2023-10-19T08:43:17.568" v="173" actId="1076"/>
          <ac:grpSpMkLst>
            <pc:docMk/>
            <pc:sldMk cId="2455894340" sldId="293"/>
            <ac:grpSpMk id="4" creationId="{A4AAFC0E-1FC7-A99E-234B-980610116D0D}"/>
          </ac:grpSpMkLst>
        </pc:grpChg>
        <pc:grpChg chg="add mod">
          <ac:chgData name="Gionathan Giuliano" userId="35506941-68ca-42c8-9ba4-1f5f1332431c" providerId="ADAL" clId="{C3B9C781-00E5-3846-B69A-4AB7072B1F5F}" dt="2023-10-19T08:43:08.146" v="171" actId="571"/>
          <ac:grpSpMkLst>
            <pc:docMk/>
            <pc:sldMk cId="2455894340" sldId="293"/>
            <ac:grpSpMk id="8" creationId="{49B61BD8-CD80-06F2-0DCF-601F236AA7D1}"/>
          </ac:grpSpMkLst>
        </pc:grpChg>
        <pc:grpChg chg="add mod">
          <ac:chgData name="Gionathan Giuliano" userId="35506941-68ca-42c8-9ba4-1f5f1332431c" providerId="ADAL" clId="{C3B9C781-00E5-3846-B69A-4AB7072B1F5F}" dt="2023-10-19T08:43:11.680" v="172" actId="571"/>
          <ac:grpSpMkLst>
            <pc:docMk/>
            <pc:sldMk cId="2455894340" sldId="293"/>
            <ac:grpSpMk id="13" creationId="{FE8BC8B1-1BB3-D969-4443-6A5CF22DC34B}"/>
          </ac:grpSpMkLst>
        </pc:grpChg>
        <pc:grpChg chg="mod">
          <ac:chgData name="Gionathan Giuliano" userId="35506941-68ca-42c8-9ba4-1f5f1332431c" providerId="ADAL" clId="{C3B9C781-00E5-3846-B69A-4AB7072B1F5F}" dt="2023-10-19T08:43:00.089" v="169" actId="571"/>
          <ac:grpSpMkLst>
            <pc:docMk/>
            <pc:sldMk cId="2455894340" sldId="293"/>
            <ac:grpSpMk id="17" creationId="{402DB112-9D77-43E2-9B33-236FB8C280D0}"/>
          </ac:grpSpMkLst>
        </pc:grpChg>
        <pc:grpChg chg="del">
          <ac:chgData name="Gionathan Giuliano" userId="35506941-68ca-42c8-9ba4-1f5f1332431c" providerId="ADAL" clId="{C3B9C781-00E5-3846-B69A-4AB7072B1F5F}" dt="2023-10-19T08:42:53.851" v="167" actId="478"/>
          <ac:grpSpMkLst>
            <pc:docMk/>
            <pc:sldMk cId="2455894340" sldId="293"/>
            <ac:grpSpMk id="18" creationId="{638E3214-A6EA-45D8-BDBB-C6BC8CF106D0}"/>
          </ac:grpSpMkLst>
        </pc:grpChg>
        <pc:grpChg chg="del">
          <ac:chgData name="Gionathan Giuliano" userId="35506941-68ca-42c8-9ba4-1f5f1332431c" providerId="ADAL" clId="{C3B9C781-00E5-3846-B69A-4AB7072B1F5F}" dt="2023-10-19T08:42:53.851" v="167" actId="478"/>
          <ac:grpSpMkLst>
            <pc:docMk/>
            <pc:sldMk cId="2455894340" sldId="293"/>
            <ac:grpSpMk id="25" creationId="{B19160DE-D920-6A4A-92E6-6E587E8634AB}"/>
          </ac:grpSpMkLst>
        </pc:grpChg>
        <pc:grpChg chg="del">
          <ac:chgData name="Gionathan Giuliano" userId="35506941-68ca-42c8-9ba4-1f5f1332431c" providerId="ADAL" clId="{C3B9C781-00E5-3846-B69A-4AB7072B1F5F}" dt="2023-10-19T08:42:53.851" v="167" actId="478"/>
          <ac:grpSpMkLst>
            <pc:docMk/>
            <pc:sldMk cId="2455894340" sldId="293"/>
            <ac:grpSpMk id="34" creationId="{4ED5A1C1-CD86-2CEC-C934-AA49ECCC4BDC}"/>
          </ac:grpSpMkLst>
        </pc:grpChg>
      </pc:sldChg>
      <pc:sldChg chg="addSp delSp modSp mod">
        <pc:chgData name="Gionathan Giuliano" userId="35506941-68ca-42c8-9ba4-1f5f1332431c" providerId="ADAL" clId="{C3B9C781-00E5-3846-B69A-4AB7072B1F5F}" dt="2023-10-19T08:43:49.991" v="189" actId="20577"/>
        <pc:sldMkLst>
          <pc:docMk/>
          <pc:sldMk cId="3127722631" sldId="294"/>
        </pc:sldMkLst>
        <pc:spChg chg="mod">
          <ac:chgData name="Gionathan Giuliano" userId="35506941-68ca-42c8-9ba4-1f5f1332431c" providerId="ADAL" clId="{C3B9C781-00E5-3846-B69A-4AB7072B1F5F}" dt="2023-10-19T08:43:45.654" v="185" actId="20577"/>
          <ac:spMkLst>
            <pc:docMk/>
            <pc:sldMk cId="3127722631" sldId="294"/>
            <ac:spMk id="4" creationId="{54E7EB76-027E-7817-53B2-B98AD67AE374}"/>
          </ac:spMkLst>
        </pc:spChg>
        <pc:spChg chg="mod">
          <ac:chgData name="Gionathan Giuliano" userId="35506941-68ca-42c8-9ba4-1f5f1332431c" providerId="ADAL" clId="{C3B9C781-00E5-3846-B69A-4AB7072B1F5F}" dt="2023-10-19T08:43:34.360" v="181"/>
          <ac:spMkLst>
            <pc:docMk/>
            <pc:sldMk cId="3127722631" sldId="294"/>
            <ac:spMk id="6" creationId="{8792B438-4D7F-3E1A-5303-F15CE3669A80}"/>
          </ac:spMkLst>
        </pc:spChg>
        <pc:spChg chg="mod">
          <ac:chgData name="Gionathan Giuliano" userId="35506941-68ca-42c8-9ba4-1f5f1332431c" providerId="ADAL" clId="{C3B9C781-00E5-3846-B69A-4AB7072B1F5F}" dt="2023-10-19T08:43:47.871" v="187" actId="20577"/>
          <ac:spMkLst>
            <pc:docMk/>
            <pc:sldMk cId="3127722631" sldId="294"/>
            <ac:spMk id="8" creationId="{9168C634-F9B0-1B8C-4E9E-604D18B9D0FE}"/>
          </ac:spMkLst>
        </pc:spChg>
        <pc:spChg chg="mod">
          <ac:chgData name="Gionathan Giuliano" userId="35506941-68ca-42c8-9ba4-1f5f1332431c" providerId="ADAL" clId="{C3B9C781-00E5-3846-B69A-4AB7072B1F5F}" dt="2023-10-19T08:43:34.360" v="181"/>
          <ac:spMkLst>
            <pc:docMk/>
            <pc:sldMk cId="3127722631" sldId="294"/>
            <ac:spMk id="9" creationId="{892B169A-575F-ABBB-A341-2233CEB7D035}"/>
          </ac:spMkLst>
        </pc:spChg>
        <pc:spChg chg="mod">
          <ac:chgData name="Gionathan Giuliano" userId="35506941-68ca-42c8-9ba4-1f5f1332431c" providerId="ADAL" clId="{C3B9C781-00E5-3846-B69A-4AB7072B1F5F}" dt="2023-10-19T08:43:49.991" v="189" actId="20577"/>
          <ac:spMkLst>
            <pc:docMk/>
            <pc:sldMk cId="3127722631" sldId="294"/>
            <ac:spMk id="14" creationId="{A69B87EA-7B08-6E90-159C-03EFEFACC934}"/>
          </ac:spMkLst>
        </pc:spChg>
        <pc:spChg chg="mod">
          <ac:chgData name="Gionathan Giuliano" userId="35506941-68ca-42c8-9ba4-1f5f1332431c" providerId="ADAL" clId="{C3B9C781-00E5-3846-B69A-4AB7072B1F5F}" dt="2023-10-19T08:43:34.360" v="181"/>
          <ac:spMkLst>
            <pc:docMk/>
            <pc:sldMk cId="3127722631" sldId="294"/>
            <ac:spMk id="15" creationId="{335F7B65-8059-6F24-E55C-50C997AD2FA7}"/>
          </ac:spMkLst>
        </pc:spChg>
        <pc:grpChg chg="add mod">
          <ac:chgData name="Gionathan Giuliano" userId="35506941-68ca-42c8-9ba4-1f5f1332431c" providerId="ADAL" clId="{C3B9C781-00E5-3846-B69A-4AB7072B1F5F}" dt="2023-10-19T08:43:34.360" v="181"/>
          <ac:grpSpMkLst>
            <pc:docMk/>
            <pc:sldMk cId="3127722631" sldId="294"/>
            <ac:grpSpMk id="3" creationId="{F870E922-7BE9-893F-FE39-10032291C3D8}"/>
          </ac:grpSpMkLst>
        </pc:grpChg>
        <pc:grpChg chg="add mod">
          <ac:chgData name="Gionathan Giuliano" userId="35506941-68ca-42c8-9ba4-1f5f1332431c" providerId="ADAL" clId="{C3B9C781-00E5-3846-B69A-4AB7072B1F5F}" dt="2023-10-19T08:43:40.896" v="183" actId="1076"/>
          <ac:grpSpMkLst>
            <pc:docMk/>
            <pc:sldMk cId="3127722631" sldId="294"/>
            <ac:grpSpMk id="7" creationId="{9ED4F2B7-03F1-5468-EE24-AE87DA9760A2}"/>
          </ac:grpSpMkLst>
        </pc:grpChg>
        <pc:grpChg chg="del">
          <ac:chgData name="Gionathan Giuliano" userId="35506941-68ca-42c8-9ba4-1f5f1332431c" providerId="ADAL" clId="{C3B9C781-00E5-3846-B69A-4AB7072B1F5F}" dt="2023-10-19T08:43:33.883" v="180" actId="478"/>
          <ac:grpSpMkLst>
            <pc:docMk/>
            <pc:sldMk cId="3127722631" sldId="294"/>
            <ac:grpSpMk id="10" creationId="{4F121195-17F1-45AD-BF68-3952742FE5B8}"/>
          </ac:grpSpMkLst>
        </pc:grpChg>
        <pc:grpChg chg="add mod">
          <ac:chgData name="Gionathan Giuliano" userId="35506941-68ca-42c8-9ba4-1f5f1332431c" providerId="ADAL" clId="{C3B9C781-00E5-3846-B69A-4AB7072B1F5F}" dt="2023-10-19T08:43:38.218" v="182" actId="1076"/>
          <ac:grpSpMkLst>
            <pc:docMk/>
            <pc:sldMk cId="3127722631" sldId="294"/>
            <ac:grpSpMk id="13" creationId="{F85514AF-D54A-49B6-56B2-9BB5D2E18E6E}"/>
          </ac:grpSpMkLst>
        </pc:grpChg>
        <pc:grpChg chg="del">
          <ac:chgData name="Gionathan Giuliano" userId="35506941-68ca-42c8-9ba4-1f5f1332431c" providerId="ADAL" clId="{C3B9C781-00E5-3846-B69A-4AB7072B1F5F}" dt="2023-10-19T08:43:33.883" v="180" actId="478"/>
          <ac:grpSpMkLst>
            <pc:docMk/>
            <pc:sldMk cId="3127722631" sldId="294"/>
            <ac:grpSpMk id="37" creationId="{30E8EF49-7723-A09A-631F-D40B54D00B4A}"/>
          </ac:grpSpMkLst>
        </pc:grpChg>
        <pc:grpChg chg="del">
          <ac:chgData name="Gionathan Giuliano" userId="35506941-68ca-42c8-9ba4-1f5f1332431c" providerId="ADAL" clId="{C3B9C781-00E5-3846-B69A-4AB7072B1F5F}" dt="2023-10-19T08:43:33.883" v="180" actId="478"/>
          <ac:grpSpMkLst>
            <pc:docMk/>
            <pc:sldMk cId="3127722631" sldId="294"/>
            <ac:grpSpMk id="40" creationId="{A1E37ECE-E799-3CAC-5EDC-A3850967C17C}"/>
          </ac:grpSpMkLst>
        </pc:grpChg>
      </pc:sldChg>
      <pc:sldChg chg="addSp delSp modSp del mod chgLayout">
        <pc:chgData name="Gionathan Giuliano" userId="35506941-68ca-42c8-9ba4-1f5f1332431c" providerId="ADAL" clId="{C3B9C781-00E5-3846-B69A-4AB7072B1F5F}" dt="2023-10-19T08:33:40.148" v="57" actId="2696"/>
        <pc:sldMkLst>
          <pc:docMk/>
          <pc:sldMk cId="788952692" sldId="310"/>
        </pc:sldMkLst>
        <pc:spChg chg="add mod ord">
          <ac:chgData name="Gionathan Giuliano" userId="35506941-68ca-42c8-9ba4-1f5f1332431c" providerId="ADAL" clId="{C3B9C781-00E5-3846-B69A-4AB7072B1F5F}" dt="2023-10-19T08:32:58.107" v="50" actId="700"/>
          <ac:spMkLst>
            <pc:docMk/>
            <pc:sldMk cId="788952692" sldId="310"/>
            <ac:spMk id="2" creationId="{2BB563D4-A8B0-F0FC-B23F-4E4F2530C16A}"/>
          </ac:spMkLst>
        </pc:spChg>
        <pc:spChg chg="del">
          <ac:chgData name="Gionathan Giuliano" userId="35506941-68ca-42c8-9ba4-1f5f1332431c" providerId="ADAL" clId="{C3B9C781-00E5-3846-B69A-4AB7072B1F5F}" dt="2023-10-19T08:32:58.107" v="50" actId="700"/>
          <ac:spMkLst>
            <pc:docMk/>
            <pc:sldMk cId="788952692" sldId="310"/>
            <ac:spMk id="4" creationId="{035203C7-1399-B4DF-4453-94D4A6AC8C9D}"/>
          </ac:spMkLst>
        </pc:spChg>
        <pc:spChg chg="mod ord">
          <ac:chgData name="Gionathan Giuliano" userId="35506941-68ca-42c8-9ba4-1f5f1332431c" providerId="ADAL" clId="{C3B9C781-00E5-3846-B69A-4AB7072B1F5F}" dt="2023-10-19T08:32:58.107" v="50" actId="700"/>
          <ac:spMkLst>
            <pc:docMk/>
            <pc:sldMk cId="788952692" sldId="310"/>
            <ac:spMk id="5" creationId="{DA16EE7C-E483-2294-F93D-D573980666D6}"/>
          </ac:spMkLst>
        </pc:spChg>
        <pc:spChg chg="mod ord">
          <ac:chgData name="Gionathan Giuliano" userId="35506941-68ca-42c8-9ba4-1f5f1332431c" providerId="ADAL" clId="{C3B9C781-00E5-3846-B69A-4AB7072B1F5F}" dt="2023-10-19T08:32:58.107" v="50" actId="700"/>
          <ac:spMkLst>
            <pc:docMk/>
            <pc:sldMk cId="788952692" sldId="310"/>
            <ac:spMk id="6" creationId="{67CE0217-DD9E-49B2-D680-B7F2DA9A677D}"/>
          </ac:spMkLst>
        </pc:spChg>
        <pc:spChg chg="mod ord">
          <ac:chgData name="Gionathan Giuliano" userId="35506941-68ca-42c8-9ba4-1f5f1332431c" providerId="ADAL" clId="{C3B9C781-00E5-3846-B69A-4AB7072B1F5F}" dt="2023-10-19T08:32:58.107" v="50" actId="700"/>
          <ac:spMkLst>
            <pc:docMk/>
            <pc:sldMk cId="788952692" sldId="310"/>
            <ac:spMk id="7" creationId="{E88436F3-833D-862D-EB11-6FA91D78D9C2}"/>
          </ac:spMkLst>
        </pc:spChg>
        <pc:spChg chg="mod ord">
          <ac:chgData name="Gionathan Giuliano" userId="35506941-68ca-42c8-9ba4-1f5f1332431c" providerId="ADAL" clId="{C3B9C781-00E5-3846-B69A-4AB7072B1F5F}" dt="2023-10-19T08:32:58.107" v="50" actId="700"/>
          <ac:spMkLst>
            <pc:docMk/>
            <pc:sldMk cId="788952692" sldId="310"/>
            <ac:spMk id="10" creationId="{683F465D-944E-6AB5-C95D-BBAAC196667D}"/>
          </ac:spMkLst>
        </pc:spChg>
      </pc:sldChg>
      <pc:sldChg chg="del">
        <pc:chgData name="Gionathan Giuliano" userId="35506941-68ca-42c8-9ba4-1f5f1332431c" providerId="ADAL" clId="{C3B9C781-00E5-3846-B69A-4AB7072B1F5F}" dt="2023-10-19T08:39:03.566" v="93" actId="2696"/>
        <pc:sldMkLst>
          <pc:docMk/>
          <pc:sldMk cId="4154787217" sldId="312"/>
        </pc:sldMkLst>
      </pc:sldChg>
      <pc:sldChg chg="modSp mod">
        <pc:chgData name="Gionathan Giuliano" userId="35506941-68ca-42c8-9ba4-1f5f1332431c" providerId="ADAL" clId="{C3B9C781-00E5-3846-B69A-4AB7072B1F5F}" dt="2023-10-19T08:48:13.968" v="256" actId="255"/>
        <pc:sldMkLst>
          <pc:docMk/>
          <pc:sldMk cId="569167538" sldId="1583"/>
        </pc:sldMkLst>
        <pc:spChg chg="mod">
          <ac:chgData name="Gionathan Giuliano" userId="35506941-68ca-42c8-9ba4-1f5f1332431c" providerId="ADAL" clId="{C3B9C781-00E5-3846-B69A-4AB7072B1F5F}" dt="2023-10-19T08:47:53.222" v="248" actId="122"/>
          <ac:spMkLst>
            <pc:docMk/>
            <pc:sldMk cId="569167538" sldId="1583"/>
            <ac:spMk id="47" creationId="{4E95AB21-4A35-0B45-9AAE-BE7A81FE3CBD}"/>
          </ac:spMkLst>
        </pc:spChg>
        <pc:spChg chg="mod">
          <ac:chgData name="Gionathan Giuliano" userId="35506941-68ca-42c8-9ba4-1f5f1332431c" providerId="ADAL" clId="{C3B9C781-00E5-3846-B69A-4AB7072B1F5F}" dt="2023-10-19T08:48:02.593" v="253" actId="1035"/>
          <ac:spMkLst>
            <pc:docMk/>
            <pc:sldMk cId="569167538" sldId="1583"/>
            <ac:spMk id="50" creationId="{6FDF8ACE-AD07-A043-A622-64F992E47E41}"/>
          </ac:spMkLst>
        </pc:spChg>
        <pc:spChg chg="mod">
          <ac:chgData name="Gionathan Giuliano" userId="35506941-68ca-42c8-9ba4-1f5f1332431c" providerId="ADAL" clId="{C3B9C781-00E5-3846-B69A-4AB7072B1F5F}" dt="2023-10-19T08:48:05.989" v="255" actId="403"/>
          <ac:spMkLst>
            <pc:docMk/>
            <pc:sldMk cId="569167538" sldId="1583"/>
            <ac:spMk id="53" creationId="{47A59341-984D-9F47-8D69-F9BC9618E15A}"/>
          </ac:spMkLst>
        </pc:spChg>
        <pc:spChg chg="mod">
          <ac:chgData name="Gionathan Giuliano" userId="35506941-68ca-42c8-9ba4-1f5f1332431c" providerId="ADAL" clId="{C3B9C781-00E5-3846-B69A-4AB7072B1F5F}" dt="2023-10-19T08:48:13.968" v="256" actId="255"/>
          <ac:spMkLst>
            <pc:docMk/>
            <pc:sldMk cId="569167538" sldId="1583"/>
            <ac:spMk id="56" creationId="{0FA0822F-C4D6-1F4E-9197-73BF932A68EC}"/>
          </ac:spMkLst>
        </pc:spChg>
      </pc:sldChg>
      <pc:sldChg chg="addSp delSp modSp mod">
        <pc:chgData name="Gionathan Giuliano" userId="35506941-68ca-42c8-9ba4-1f5f1332431c" providerId="ADAL" clId="{C3B9C781-00E5-3846-B69A-4AB7072B1F5F}" dt="2023-10-19T08:40:47.915" v="128" actId="1076"/>
        <pc:sldMkLst>
          <pc:docMk/>
          <pc:sldMk cId="4179693074" sldId="1716"/>
        </pc:sldMkLst>
        <pc:spChg chg="del">
          <ac:chgData name="Gionathan Giuliano" userId="35506941-68ca-42c8-9ba4-1f5f1332431c" providerId="ADAL" clId="{C3B9C781-00E5-3846-B69A-4AB7072B1F5F}" dt="2023-10-19T08:39:46.051" v="101" actId="478"/>
          <ac:spMkLst>
            <pc:docMk/>
            <pc:sldMk cId="4179693074" sldId="1716"/>
            <ac:spMk id="6" creationId="{D7D8B146-3553-4528-91E2-AC8F5CD444A0}"/>
          </ac:spMkLst>
        </pc:spChg>
        <pc:spChg chg="del mod">
          <ac:chgData name="Gionathan Giuliano" userId="35506941-68ca-42c8-9ba4-1f5f1332431c" providerId="ADAL" clId="{C3B9C781-00E5-3846-B69A-4AB7072B1F5F}" dt="2023-10-19T08:39:46.051" v="101" actId="478"/>
          <ac:spMkLst>
            <pc:docMk/>
            <pc:sldMk cId="4179693074" sldId="1716"/>
            <ac:spMk id="7" creationId="{CB2624E3-915F-492B-B52F-248BA07D77A1}"/>
          </ac:spMkLst>
        </pc:spChg>
        <pc:spChg chg="add mod">
          <ac:chgData name="Gionathan Giuliano" userId="35506941-68ca-42c8-9ba4-1f5f1332431c" providerId="ADAL" clId="{C3B9C781-00E5-3846-B69A-4AB7072B1F5F}" dt="2023-10-19T08:40:47.915" v="128" actId="1076"/>
          <ac:spMkLst>
            <pc:docMk/>
            <pc:sldMk cId="4179693074" sldId="1716"/>
            <ac:spMk id="8" creationId="{70720B4A-7E20-CFB9-66ED-FFBCEE3E25C6}"/>
          </ac:spMkLst>
        </pc:spChg>
        <pc:spChg chg="add mod">
          <ac:chgData name="Gionathan Giuliano" userId="35506941-68ca-42c8-9ba4-1f5f1332431c" providerId="ADAL" clId="{C3B9C781-00E5-3846-B69A-4AB7072B1F5F}" dt="2023-10-19T08:40:47.915" v="128" actId="1076"/>
          <ac:spMkLst>
            <pc:docMk/>
            <pc:sldMk cId="4179693074" sldId="1716"/>
            <ac:spMk id="11" creationId="{27E12CE8-0C37-EE04-0725-2225E78C7D5B}"/>
          </ac:spMkLst>
        </pc:spChg>
        <pc:spChg chg="mod">
          <ac:chgData name="Gionathan Giuliano" userId="35506941-68ca-42c8-9ba4-1f5f1332431c" providerId="ADAL" clId="{C3B9C781-00E5-3846-B69A-4AB7072B1F5F}" dt="2023-10-19T08:39:53.548" v="115" actId="20577"/>
          <ac:spMkLst>
            <pc:docMk/>
            <pc:sldMk cId="4179693074" sldId="1716"/>
            <ac:spMk id="12" creationId="{307DFDC8-A69B-4817-81AB-4BC25B54C397}"/>
          </ac:spMkLst>
        </pc:spChg>
        <pc:spChg chg="mod">
          <ac:chgData name="Gionathan Giuliano" userId="35506941-68ca-42c8-9ba4-1f5f1332431c" providerId="ADAL" clId="{C3B9C781-00E5-3846-B69A-4AB7072B1F5F}" dt="2023-10-19T08:39:44.264" v="100" actId="1076"/>
          <ac:spMkLst>
            <pc:docMk/>
            <pc:sldMk cId="4179693074" sldId="1716"/>
            <ac:spMk id="13" creationId="{5A02CD1D-6994-483E-A405-F97FABDBABA9}"/>
          </ac:spMkLst>
        </pc:spChg>
        <pc:spChg chg="add mod">
          <ac:chgData name="Gionathan Giuliano" userId="35506941-68ca-42c8-9ba4-1f5f1332431c" providerId="ADAL" clId="{C3B9C781-00E5-3846-B69A-4AB7072B1F5F}" dt="2023-10-19T08:40:14.996" v="119" actId="571"/>
          <ac:spMkLst>
            <pc:docMk/>
            <pc:sldMk cId="4179693074" sldId="1716"/>
            <ac:spMk id="14" creationId="{74B53E9F-B442-5457-4C6C-5212F6CA7C79}"/>
          </ac:spMkLst>
        </pc:spChg>
        <pc:spChg chg="add mod">
          <ac:chgData name="Gionathan Giuliano" userId="35506941-68ca-42c8-9ba4-1f5f1332431c" providerId="ADAL" clId="{C3B9C781-00E5-3846-B69A-4AB7072B1F5F}" dt="2023-10-19T08:40:14.996" v="119" actId="571"/>
          <ac:spMkLst>
            <pc:docMk/>
            <pc:sldMk cId="4179693074" sldId="1716"/>
            <ac:spMk id="17" creationId="{5918C0D0-FF31-7A51-4CE0-4BC777E2078D}"/>
          </ac:spMkLst>
        </pc:spChg>
        <pc:spChg chg="del">
          <ac:chgData name="Gionathan Giuliano" userId="35506941-68ca-42c8-9ba4-1f5f1332431c" providerId="ADAL" clId="{C3B9C781-00E5-3846-B69A-4AB7072B1F5F}" dt="2023-10-19T08:39:47.844" v="102" actId="478"/>
          <ac:spMkLst>
            <pc:docMk/>
            <pc:sldMk cId="4179693074" sldId="1716"/>
            <ac:spMk id="18" creationId="{1D9900F6-6AAC-473F-8250-9B3785AF5553}"/>
          </ac:spMkLst>
        </pc:spChg>
        <pc:spChg chg="del mod">
          <ac:chgData name="Gionathan Giuliano" userId="35506941-68ca-42c8-9ba4-1f5f1332431c" providerId="ADAL" clId="{C3B9C781-00E5-3846-B69A-4AB7072B1F5F}" dt="2023-10-19T08:39:47.844" v="102" actId="478"/>
          <ac:spMkLst>
            <pc:docMk/>
            <pc:sldMk cId="4179693074" sldId="1716"/>
            <ac:spMk id="19" creationId="{96D611D1-20F7-4AD8-AD41-D2BA55BF0DB9}"/>
          </ac:spMkLst>
        </pc:spChg>
        <pc:spChg chg="add mod">
          <ac:chgData name="Gionathan Giuliano" userId="35506941-68ca-42c8-9ba4-1f5f1332431c" providerId="ADAL" clId="{C3B9C781-00E5-3846-B69A-4AB7072B1F5F}" dt="2023-10-19T08:40:40.975" v="127" actId="1076"/>
          <ac:spMkLst>
            <pc:docMk/>
            <pc:sldMk cId="4179693074" sldId="1716"/>
            <ac:spMk id="20" creationId="{D519C0FE-7F50-17C7-A44E-32DBD9413724}"/>
          </ac:spMkLst>
        </pc:spChg>
        <pc:spChg chg="add mod">
          <ac:chgData name="Gionathan Giuliano" userId="35506941-68ca-42c8-9ba4-1f5f1332431c" providerId="ADAL" clId="{C3B9C781-00E5-3846-B69A-4AB7072B1F5F}" dt="2023-10-19T08:40:40.975" v="127" actId="1076"/>
          <ac:spMkLst>
            <pc:docMk/>
            <pc:sldMk cId="4179693074" sldId="1716"/>
            <ac:spMk id="23" creationId="{461F1287-851C-6AA1-2445-4EF3625EB99E}"/>
          </ac:spMkLst>
        </pc:spChg>
        <pc:spChg chg="del">
          <ac:chgData name="Gionathan Giuliano" userId="35506941-68ca-42c8-9ba4-1f5f1332431c" providerId="ADAL" clId="{C3B9C781-00E5-3846-B69A-4AB7072B1F5F}" dt="2023-10-19T08:40:18.620" v="121" actId="478"/>
          <ac:spMkLst>
            <pc:docMk/>
            <pc:sldMk cId="4179693074" sldId="1716"/>
            <ac:spMk id="24" creationId="{D8E70A67-3429-4FBD-A89E-31BADF16E150}"/>
          </ac:spMkLst>
        </pc:spChg>
        <pc:spChg chg="del">
          <ac:chgData name="Gionathan Giuliano" userId="35506941-68ca-42c8-9ba4-1f5f1332431c" providerId="ADAL" clId="{C3B9C781-00E5-3846-B69A-4AB7072B1F5F}" dt="2023-10-19T08:40:18.620" v="121" actId="478"/>
          <ac:spMkLst>
            <pc:docMk/>
            <pc:sldMk cId="4179693074" sldId="1716"/>
            <ac:spMk id="25" creationId="{05CEC336-EF38-48D7-A9AE-AF8A05C584F4}"/>
          </ac:spMkLst>
        </pc:spChg>
        <pc:spChg chg="add mod">
          <ac:chgData name="Gionathan Giuliano" userId="35506941-68ca-42c8-9ba4-1f5f1332431c" providerId="ADAL" clId="{C3B9C781-00E5-3846-B69A-4AB7072B1F5F}" dt="2023-10-19T08:40:47.915" v="128" actId="1076"/>
          <ac:spMkLst>
            <pc:docMk/>
            <pc:sldMk cId="4179693074" sldId="1716"/>
            <ac:spMk id="26" creationId="{CAC3AC66-D568-70D7-8096-281DB2F0428B}"/>
          </ac:spMkLst>
        </pc:spChg>
        <pc:spChg chg="add mod">
          <ac:chgData name="Gionathan Giuliano" userId="35506941-68ca-42c8-9ba4-1f5f1332431c" providerId="ADAL" clId="{C3B9C781-00E5-3846-B69A-4AB7072B1F5F}" dt="2023-10-19T08:40:47.915" v="128" actId="1076"/>
          <ac:spMkLst>
            <pc:docMk/>
            <pc:sldMk cId="4179693074" sldId="1716"/>
            <ac:spMk id="29" creationId="{B76E4538-E9AB-6F36-D304-8E5491BD3A5E}"/>
          </ac:spMkLst>
        </pc:spChg>
        <pc:spChg chg="del">
          <ac:chgData name="Gionathan Giuliano" userId="35506941-68ca-42c8-9ba4-1f5f1332431c" providerId="ADAL" clId="{C3B9C781-00E5-3846-B69A-4AB7072B1F5F}" dt="2023-10-19T08:40:20.377" v="122" actId="478"/>
          <ac:spMkLst>
            <pc:docMk/>
            <pc:sldMk cId="4179693074" sldId="1716"/>
            <ac:spMk id="30" creationId="{6D6EC03A-ED6D-4181-A6C9-E2507FE397CB}"/>
          </ac:spMkLst>
        </pc:spChg>
        <pc:spChg chg="del">
          <ac:chgData name="Gionathan Giuliano" userId="35506941-68ca-42c8-9ba4-1f5f1332431c" providerId="ADAL" clId="{C3B9C781-00E5-3846-B69A-4AB7072B1F5F}" dt="2023-10-19T08:40:20.377" v="122" actId="478"/>
          <ac:spMkLst>
            <pc:docMk/>
            <pc:sldMk cId="4179693074" sldId="1716"/>
            <ac:spMk id="31" creationId="{A7E7ABDB-970D-49C0-AA1C-9F0E6D87A8A8}"/>
          </ac:spMkLst>
        </pc:spChg>
        <pc:spChg chg="add mod">
          <ac:chgData name="Gionathan Giuliano" userId="35506941-68ca-42c8-9ba4-1f5f1332431c" providerId="ADAL" clId="{C3B9C781-00E5-3846-B69A-4AB7072B1F5F}" dt="2023-10-19T08:40:30.826" v="125" actId="571"/>
          <ac:spMkLst>
            <pc:docMk/>
            <pc:sldMk cId="4179693074" sldId="1716"/>
            <ac:spMk id="32" creationId="{8AC4A74D-5D01-20E5-1409-26D32D6B4963}"/>
          </ac:spMkLst>
        </pc:spChg>
        <pc:spChg chg="add mod">
          <ac:chgData name="Gionathan Giuliano" userId="35506941-68ca-42c8-9ba4-1f5f1332431c" providerId="ADAL" clId="{C3B9C781-00E5-3846-B69A-4AB7072B1F5F}" dt="2023-10-19T08:40:30.826" v="125" actId="571"/>
          <ac:spMkLst>
            <pc:docMk/>
            <pc:sldMk cId="4179693074" sldId="1716"/>
            <ac:spMk id="35" creationId="{E563F176-6CBF-DCA6-E6E4-790124008505}"/>
          </ac:spMkLst>
        </pc:spChg>
        <pc:spChg chg="del">
          <ac:chgData name="Gionathan Giuliano" userId="35506941-68ca-42c8-9ba4-1f5f1332431c" providerId="ADAL" clId="{C3B9C781-00E5-3846-B69A-4AB7072B1F5F}" dt="2023-10-19T08:40:16.985" v="120" actId="478"/>
          <ac:spMkLst>
            <pc:docMk/>
            <pc:sldMk cId="4179693074" sldId="1716"/>
            <ac:spMk id="36" creationId="{E5D0F288-F2A3-41C3-9BCE-8CF6DDB11E44}"/>
          </ac:spMkLst>
        </pc:spChg>
        <pc:spChg chg="del">
          <ac:chgData name="Gionathan Giuliano" userId="35506941-68ca-42c8-9ba4-1f5f1332431c" providerId="ADAL" clId="{C3B9C781-00E5-3846-B69A-4AB7072B1F5F}" dt="2023-10-19T08:40:16.985" v="120" actId="478"/>
          <ac:spMkLst>
            <pc:docMk/>
            <pc:sldMk cId="4179693074" sldId="1716"/>
            <ac:spMk id="37" creationId="{7B7AC5D0-5A25-47D8-93C5-D182B8DF97AD}"/>
          </ac:spMkLst>
        </pc:spChg>
        <pc:grpChg chg="del">
          <ac:chgData name="Gionathan Giuliano" userId="35506941-68ca-42c8-9ba4-1f5f1332431c" providerId="ADAL" clId="{C3B9C781-00E5-3846-B69A-4AB7072B1F5F}" dt="2023-10-19T08:39:46.051" v="101" actId="478"/>
          <ac:grpSpMkLst>
            <pc:docMk/>
            <pc:sldMk cId="4179693074" sldId="1716"/>
            <ac:grpSpMk id="4" creationId="{B097BBDA-062B-454D-AC62-3162AC6C1E3E}"/>
          </ac:grpSpMkLst>
        </pc:grpChg>
        <pc:grpChg chg="del">
          <ac:chgData name="Gionathan Giuliano" userId="35506941-68ca-42c8-9ba4-1f5f1332431c" providerId="ADAL" clId="{C3B9C781-00E5-3846-B69A-4AB7072B1F5F}" dt="2023-10-19T08:39:47.844" v="102" actId="478"/>
          <ac:grpSpMkLst>
            <pc:docMk/>
            <pc:sldMk cId="4179693074" sldId="1716"/>
            <ac:grpSpMk id="16" creationId="{CBBC00C7-EC2C-491B-82FA-60A901EA3659}"/>
          </ac:grpSpMkLst>
        </pc:grpChg>
        <pc:grpChg chg="del">
          <ac:chgData name="Gionathan Giuliano" userId="35506941-68ca-42c8-9ba4-1f5f1332431c" providerId="ADAL" clId="{C3B9C781-00E5-3846-B69A-4AB7072B1F5F}" dt="2023-10-19T08:40:18.620" v="121" actId="478"/>
          <ac:grpSpMkLst>
            <pc:docMk/>
            <pc:sldMk cId="4179693074" sldId="1716"/>
            <ac:grpSpMk id="22" creationId="{53FE124E-C943-42E4-89D2-5EF08A0C3F25}"/>
          </ac:grpSpMkLst>
        </pc:grpChg>
        <pc:grpChg chg="del">
          <ac:chgData name="Gionathan Giuliano" userId="35506941-68ca-42c8-9ba4-1f5f1332431c" providerId="ADAL" clId="{C3B9C781-00E5-3846-B69A-4AB7072B1F5F}" dt="2023-10-19T08:40:20.377" v="122" actId="478"/>
          <ac:grpSpMkLst>
            <pc:docMk/>
            <pc:sldMk cId="4179693074" sldId="1716"/>
            <ac:grpSpMk id="28" creationId="{6BF2BAD0-B75E-4E09-861A-00B175E202E2}"/>
          </ac:grpSpMkLst>
        </pc:grpChg>
        <pc:grpChg chg="del">
          <ac:chgData name="Gionathan Giuliano" userId="35506941-68ca-42c8-9ba4-1f5f1332431c" providerId="ADAL" clId="{C3B9C781-00E5-3846-B69A-4AB7072B1F5F}" dt="2023-10-19T08:40:16.985" v="120" actId="478"/>
          <ac:grpSpMkLst>
            <pc:docMk/>
            <pc:sldMk cId="4179693074" sldId="1716"/>
            <ac:grpSpMk id="34" creationId="{80D38895-7BED-4C05-955A-DCE051C69928}"/>
          </ac:grpSpMkLst>
        </pc:grpChg>
        <pc:grpChg chg="mod">
          <ac:chgData name="Gionathan Giuliano" userId="35506941-68ca-42c8-9ba4-1f5f1332431c" providerId="ADAL" clId="{C3B9C781-00E5-3846-B69A-4AB7072B1F5F}" dt="2023-10-19T08:40:40.975" v="127" actId="1076"/>
          <ac:grpSpMkLst>
            <pc:docMk/>
            <pc:sldMk cId="4179693074" sldId="1716"/>
            <ac:grpSpMk id="50" creationId="{A2C3BDD7-B004-46C5-969A-EAB3FF7A7EDC}"/>
          </ac:grpSpMkLst>
        </pc:grpChg>
        <pc:grpChg chg="mod">
          <ac:chgData name="Gionathan Giuliano" userId="35506941-68ca-42c8-9ba4-1f5f1332431c" providerId="ADAL" clId="{C3B9C781-00E5-3846-B69A-4AB7072B1F5F}" dt="2023-10-19T08:40:47.915" v="128" actId="1076"/>
          <ac:grpSpMkLst>
            <pc:docMk/>
            <pc:sldMk cId="4179693074" sldId="1716"/>
            <ac:grpSpMk id="51" creationId="{A5D374A7-82B8-4B8F-B327-D30B80F70460}"/>
          </ac:grpSpMkLst>
        </pc:grpChg>
        <pc:grpChg chg="mod">
          <ac:chgData name="Gionathan Giuliano" userId="35506941-68ca-42c8-9ba4-1f5f1332431c" providerId="ADAL" clId="{C3B9C781-00E5-3846-B69A-4AB7072B1F5F}" dt="2023-10-19T08:40:35.460" v="126" actId="1076"/>
          <ac:grpSpMkLst>
            <pc:docMk/>
            <pc:sldMk cId="4179693074" sldId="1716"/>
            <ac:grpSpMk id="52" creationId="{427C539C-E86F-461F-A666-759D2FC391EF}"/>
          </ac:grpSpMkLst>
        </pc:grpChg>
        <pc:grpChg chg="mod">
          <ac:chgData name="Gionathan Giuliano" userId="35506941-68ca-42c8-9ba4-1f5f1332431c" providerId="ADAL" clId="{C3B9C781-00E5-3846-B69A-4AB7072B1F5F}" dt="2023-10-19T08:40:35.460" v="126" actId="1076"/>
          <ac:grpSpMkLst>
            <pc:docMk/>
            <pc:sldMk cId="4179693074" sldId="1716"/>
            <ac:grpSpMk id="53" creationId="{FECF0494-331E-492B-A270-DDDDEF6BF9D0}"/>
          </ac:grpSpMkLst>
        </pc:grpChg>
        <pc:grpChg chg="mod">
          <ac:chgData name="Gionathan Giuliano" userId="35506941-68ca-42c8-9ba4-1f5f1332431c" providerId="ADAL" clId="{C3B9C781-00E5-3846-B69A-4AB7072B1F5F}" dt="2023-10-19T08:40:47.915" v="128" actId="1076"/>
          <ac:grpSpMkLst>
            <pc:docMk/>
            <pc:sldMk cId="4179693074" sldId="1716"/>
            <ac:grpSpMk id="54" creationId="{27FF9FE4-1794-4B86-BD08-929EB3C11A06}"/>
          </ac:grpSpMkLst>
        </pc:grpChg>
        <pc:grpChg chg="mod">
          <ac:chgData name="Gionathan Giuliano" userId="35506941-68ca-42c8-9ba4-1f5f1332431c" providerId="ADAL" clId="{C3B9C781-00E5-3846-B69A-4AB7072B1F5F}" dt="2023-10-19T08:40:40.975" v="127" actId="1076"/>
          <ac:grpSpMkLst>
            <pc:docMk/>
            <pc:sldMk cId="4179693074" sldId="1716"/>
            <ac:grpSpMk id="55" creationId="{AACC1FF8-784A-4437-B0B8-8535AA896B1A}"/>
          </ac:grpSpMkLst>
        </pc:grpChg>
      </pc:sldChg>
      <pc:sldChg chg="modSp mod">
        <pc:chgData name="Gionathan Giuliano" userId="35506941-68ca-42c8-9ba4-1f5f1332431c" providerId="ADAL" clId="{C3B9C781-00E5-3846-B69A-4AB7072B1F5F}" dt="2023-10-19T08:46:21.671" v="232" actId="255"/>
        <pc:sldMkLst>
          <pc:docMk/>
          <pc:sldMk cId="2635764719" sldId="1798"/>
        </pc:sldMkLst>
        <pc:spChg chg="mod">
          <ac:chgData name="Gionathan Giuliano" userId="35506941-68ca-42c8-9ba4-1f5f1332431c" providerId="ADAL" clId="{C3B9C781-00E5-3846-B69A-4AB7072B1F5F}" dt="2023-10-19T08:46:21.671" v="232" actId="255"/>
          <ac:spMkLst>
            <pc:docMk/>
            <pc:sldMk cId="2635764719" sldId="1798"/>
            <ac:spMk id="11" creationId="{221D4856-23CB-AF0D-73F1-292DD8EF68BC}"/>
          </ac:spMkLst>
        </pc:spChg>
      </pc:sldChg>
      <pc:sldChg chg="addSp delSp modSp mod">
        <pc:chgData name="Gionathan Giuliano" userId="35506941-68ca-42c8-9ba4-1f5f1332431c" providerId="ADAL" clId="{C3B9C781-00E5-3846-B69A-4AB7072B1F5F}" dt="2023-10-19T08:46:03.388" v="231" actId="20577"/>
        <pc:sldMkLst>
          <pc:docMk/>
          <pc:sldMk cId="3650077911" sldId="1845"/>
        </pc:sldMkLst>
        <pc:spChg chg="mod">
          <ac:chgData name="Gionathan Giuliano" userId="35506941-68ca-42c8-9ba4-1f5f1332431c" providerId="ADAL" clId="{C3B9C781-00E5-3846-B69A-4AB7072B1F5F}" dt="2023-10-19T08:45:33.308" v="210" actId="1076"/>
          <ac:spMkLst>
            <pc:docMk/>
            <pc:sldMk cId="3650077911" sldId="1845"/>
            <ac:spMk id="4" creationId="{47EAC722-318B-43E0-99B4-E2FC9742D51E}"/>
          </ac:spMkLst>
        </pc:spChg>
        <pc:spChg chg="mod">
          <ac:chgData name="Gionathan Giuliano" userId="35506941-68ca-42c8-9ba4-1f5f1332431c" providerId="ADAL" clId="{C3B9C781-00E5-3846-B69A-4AB7072B1F5F}" dt="2023-10-19T08:45:56.703" v="224" actId="20577"/>
          <ac:spMkLst>
            <pc:docMk/>
            <pc:sldMk cId="3650077911" sldId="1845"/>
            <ac:spMk id="6" creationId="{19FD1AD7-939D-E1F3-64C2-B1FB0170891F}"/>
          </ac:spMkLst>
        </pc:spChg>
        <pc:spChg chg="mod">
          <ac:chgData name="Gionathan Giuliano" userId="35506941-68ca-42c8-9ba4-1f5f1332431c" providerId="ADAL" clId="{C3B9C781-00E5-3846-B69A-4AB7072B1F5F}" dt="2023-10-19T08:45:25.965" v="205" actId="571"/>
          <ac:spMkLst>
            <pc:docMk/>
            <pc:sldMk cId="3650077911" sldId="1845"/>
            <ac:spMk id="7" creationId="{DA73202C-BB55-707E-5341-539CBC576BB8}"/>
          </ac:spMkLst>
        </pc:spChg>
        <pc:spChg chg="mod">
          <ac:chgData name="Gionathan Giuliano" userId="35506941-68ca-42c8-9ba4-1f5f1332431c" providerId="ADAL" clId="{C3B9C781-00E5-3846-B69A-4AB7072B1F5F}" dt="2023-10-19T08:44:57.619" v="198" actId="255"/>
          <ac:spMkLst>
            <pc:docMk/>
            <pc:sldMk cId="3650077911" sldId="1845"/>
            <ac:spMk id="26" creationId="{E1B86883-AAD4-4C74-B7F1-DC31F9CEBE9F}"/>
          </ac:spMkLst>
        </pc:spChg>
        <pc:spChg chg="mod">
          <ac:chgData name="Gionathan Giuliano" userId="35506941-68ca-42c8-9ba4-1f5f1332431c" providerId="ADAL" clId="{C3B9C781-00E5-3846-B69A-4AB7072B1F5F}" dt="2023-10-19T08:45:02.833" v="199" actId="255"/>
          <ac:spMkLst>
            <pc:docMk/>
            <pc:sldMk cId="3650077911" sldId="1845"/>
            <ac:spMk id="27" creationId="{783EBEF2-1B52-4C46-8230-2B519ABCF7F3}"/>
          </ac:spMkLst>
        </pc:spChg>
        <pc:spChg chg="mod">
          <ac:chgData name="Gionathan Giuliano" userId="35506941-68ca-42c8-9ba4-1f5f1332431c" providerId="ADAL" clId="{C3B9C781-00E5-3846-B69A-4AB7072B1F5F}" dt="2023-10-19T08:46:03.388" v="231" actId="20577"/>
          <ac:spMkLst>
            <pc:docMk/>
            <pc:sldMk cId="3650077911" sldId="1845"/>
            <ac:spMk id="29" creationId="{BDD637B3-6B81-EF4E-3172-5B2D45C4B620}"/>
          </ac:spMkLst>
        </pc:spChg>
        <pc:spChg chg="mod">
          <ac:chgData name="Gionathan Giuliano" userId="35506941-68ca-42c8-9ba4-1f5f1332431c" providerId="ADAL" clId="{C3B9C781-00E5-3846-B69A-4AB7072B1F5F}" dt="2023-10-19T08:45:29.050" v="206" actId="571"/>
          <ac:spMkLst>
            <pc:docMk/>
            <pc:sldMk cId="3650077911" sldId="1845"/>
            <ac:spMk id="30" creationId="{9570DFF0-3401-9C0D-DC62-DDF5699C4239}"/>
          </ac:spMkLst>
        </pc:spChg>
        <pc:grpChg chg="add mod">
          <ac:chgData name="Gionathan Giuliano" userId="35506941-68ca-42c8-9ba4-1f5f1332431c" providerId="ADAL" clId="{C3B9C781-00E5-3846-B69A-4AB7072B1F5F}" dt="2023-10-19T08:45:25.965" v="205" actId="571"/>
          <ac:grpSpMkLst>
            <pc:docMk/>
            <pc:sldMk cId="3650077911" sldId="1845"/>
            <ac:grpSpMk id="5" creationId="{8EA43CC4-2EB4-67DE-B266-37FA64F0E6A5}"/>
          </ac:grpSpMkLst>
        </pc:grpChg>
        <pc:grpChg chg="mod">
          <ac:chgData name="Gionathan Giuliano" userId="35506941-68ca-42c8-9ba4-1f5f1332431c" providerId="ADAL" clId="{C3B9C781-00E5-3846-B69A-4AB7072B1F5F}" dt="2023-10-19T08:45:36.348" v="211" actId="1076"/>
          <ac:grpSpMkLst>
            <pc:docMk/>
            <pc:sldMk cId="3650077911" sldId="1845"/>
            <ac:grpSpMk id="8" creationId="{E0F50FFA-E4E5-4DB4-92F7-E878A1D13307}"/>
          </ac:grpSpMkLst>
        </pc:grpChg>
        <pc:grpChg chg="mod">
          <ac:chgData name="Gionathan Giuliano" userId="35506941-68ca-42c8-9ba4-1f5f1332431c" providerId="ADAL" clId="{C3B9C781-00E5-3846-B69A-4AB7072B1F5F}" dt="2023-10-19T08:45:43.481" v="212" actId="1076"/>
          <ac:grpSpMkLst>
            <pc:docMk/>
            <pc:sldMk cId="3650077911" sldId="1845"/>
            <ac:grpSpMk id="12" creationId="{75B16EFE-DFFE-4106-8507-3D301FDD1517}"/>
          </ac:grpSpMkLst>
        </pc:grpChg>
        <pc:grpChg chg="mod">
          <ac:chgData name="Gionathan Giuliano" userId="35506941-68ca-42c8-9ba4-1f5f1332431c" providerId="ADAL" clId="{C3B9C781-00E5-3846-B69A-4AB7072B1F5F}" dt="2023-10-19T08:45:48.065" v="213" actId="1076"/>
          <ac:grpSpMkLst>
            <pc:docMk/>
            <pc:sldMk cId="3650077911" sldId="1845"/>
            <ac:grpSpMk id="16" creationId="{5E79E447-B912-4551-B414-8DDCB8B52010}"/>
          </ac:grpSpMkLst>
        </pc:grpChg>
        <pc:grpChg chg="del">
          <ac:chgData name="Gionathan Giuliano" userId="35506941-68ca-42c8-9ba4-1f5f1332431c" providerId="ADAL" clId="{C3B9C781-00E5-3846-B69A-4AB7072B1F5F}" dt="2023-10-19T08:45:11.081" v="201" actId="478"/>
          <ac:grpSpMkLst>
            <pc:docMk/>
            <pc:sldMk cId="3650077911" sldId="1845"/>
            <ac:grpSpMk id="21" creationId="{7BBBCEB7-6344-424A-912F-2BA2DA73C7E9}"/>
          </ac:grpSpMkLst>
        </pc:grpChg>
        <pc:grpChg chg="del">
          <ac:chgData name="Gionathan Giuliano" userId="35506941-68ca-42c8-9ba4-1f5f1332431c" providerId="ADAL" clId="{C3B9C781-00E5-3846-B69A-4AB7072B1F5F}" dt="2023-10-19T08:45:07.920" v="200" actId="478"/>
          <ac:grpSpMkLst>
            <pc:docMk/>
            <pc:sldMk cId="3650077911" sldId="1845"/>
            <ac:grpSpMk id="22" creationId="{DC469C03-07AC-4518-BB5B-A17BEE1CA743}"/>
          </ac:grpSpMkLst>
        </pc:grpChg>
        <pc:grpChg chg="mod">
          <ac:chgData name="Gionathan Giuliano" userId="35506941-68ca-42c8-9ba4-1f5f1332431c" providerId="ADAL" clId="{C3B9C781-00E5-3846-B69A-4AB7072B1F5F}" dt="2023-10-19T08:45:20.949" v="204" actId="14100"/>
          <ac:grpSpMkLst>
            <pc:docMk/>
            <pc:sldMk cId="3650077911" sldId="1845"/>
            <ac:grpSpMk id="25" creationId="{9492D369-F8F8-459F-8FE8-163AA5D12D77}"/>
          </ac:grpSpMkLst>
        </pc:grpChg>
        <pc:grpChg chg="add mod">
          <ac:chgData name="Gionathan Giuliano" userId="35506941-68ca-42c8-9ba4-1f5f1332431c" providerId="ADAL" clId="{C3B9C781-00E5-3846-B69A-4AB7072B1F5F}" dt="2023-10-19T08:45:30.207" v="208" actId="1037"/>
          <ac:grpSpMkLst>
            <pc:docMk/>
            <pc:sldMk cId="3650077911" sldId="1845"/>
            <ac:grpSpMk id="28" creationId="{DE2B6FB5-A913-F0E3-D6B5-C71DDEF226A8}"/>
          </ac:grpSpMkLst>
        </pc:grpChg>
      </pc:sldChg>
      <pc:sldChg chg="del">
        <pc:chgData name="Gionathan Giuliano" userId="35506941-68ca-42c8-9ba4-1f5f1332431c" providerId="ADAL" clId="{C3B9C781-00E5-3846-B69A-4AB7072B1F5F}" dt="2023-10-19T08:35:00.870" v="65" actId="2696"/>
        <pc:sldMkLst>
          <pc:docMk/>
          <pc:sldMk cId="2185973079" sldId="1848"/>
        </pc:sldMkLst>
      </pc:sldChg>
      <pc:sldChg chg="modSp mod">
        <pc:chgData name="Gionathan Giuliano" userId="35506941-68ca-42c8-9ba4-1f5f1332431c" providerId="ADAL" clId="{C3B9C781-00E5-3846-B69A-4AB7072B1F5F}" dt="2023-10-19T08:32:24.011" v="49" actId="20577"/>
        <pc:sldMkLst>
          <pc:docMk/>
          <pc:sldMk cId="2743010167" sldId="1851"/>
        </pc:sldMkLst>
        <pc:spChg chg="mod">
          <ac:chgData name="Gionathan Giuliano" userId="35506941-68ca-42c8-9ba4-1f5f1332431c" providerId="ADAL" clId="{C3B9C781-00E5-3846-B69A-4AB7072B1F5F}" dt="2023-10-19T08:32:17.217" v="45" actId="20577"/>
          <ac:spMkLst>
            <pc:docMk/>
            <pc:sldMk cId="2743010167" sldId="1851"/>
            <ac:spMk id="3" creationId="{57ADFA04-FA05-0C72-1050-BBA455345C80}"/>
          </ac:spMkLst>
        </pc:spChg>
        <pc:spChg chg="mod">
          <ac:chgData name="Gionathan Giuliano" userId="35506941-68ca-42c8-9ba4-1f5f1332431c" providerId="ADAL" clId="{C3B9C781-00E5-3846-B69A-4AB7072B1F5F}" dt="2023-10-19T08:32:24.011" v="49" actId="20577"/>
          <ac:spMkLst>
            <pc:docMk/>
            <pc:sldMk cId="2743010167" sldId="1851"/>
            <ac:spMk id="10" creationId="{683F465D-944E-6AB5-C95D-BBAAC196667D}"/>
          </ac:spMkLst>
        </pc:spChg>
      </pc:sldChg>
      <pc:sldChg chg="modSp new mod">
        <pc:chgData name="Gionathan Giuliano" userId="35506941-68ca-42c8-9ba4-1f5f1332431c" providerId="ADAL" clId="{C3B9C781-00E5-3846-B69A-4AB7072B1F5F}" dt="2023-10-19T08:33:37.078" v="56"/>
        <pc:sldMkLst>
          <pc:docMk/>
          <pc:sldMk cId="3390373117" sldId="1852"/>
        </pc:sldMkLst>
        <pc:spChg chg="mod">
          <ac:chgData name="Gionathan Giuliano" userId="35506941-68ca-42c8-9ba4-1f5f1332431c" providerId="ADAL" clId="{C3B9C781-00E5-3846-B69A-4AB7072B1F5F}" dt="2023-10-19T08:33:37.078" v="56"/>
          <ac:spMkLst>
            <pc:docMk/>
            <pc:sldMk cId="3390373117" sldId="1852"/>
            <ac:spMk id="3" creationId="{749F02EB-E0BE-5C00-16E5-2A040B25A617}"/>
          </ac:spMkLst>
        </pc:spChg>
        <pc:spChg chg="mod">
          <ac:chgData name="Gionathan Giuliano" userId="35506941-68ca-42c8-9ba4-1f5f1332431c" providerId="ADAL" clId="{C3B9C781-00E5-3846-B69A-4AB7072B1F5F}" dt="2023-10-19T08:33:31.158" v="55"/>
          <ac:spMkLst>
            <pc:docMk/>
            <pc:sldMk cId="3390373117" sldId="1852"/>
            <ac:spMk id="4" creationId="{6183FE33-78F7-BDC4-ADD0-B48D816106C7}"/>
          </ac:spMkLst>
        </pc:spChg>
        <pc:spChg chg="mod">
          <ac:chgData name="Gionathan Giuliano" userId="35506941-68ca-42c8-9ba4-1f5f1332431c" providerId="ADAL" clId="{C3B9C781-00E5-3846-B69A-4AB7072B1F5F}" dt="2023-10-19T08:33:19.566" v="53" actId="20577"/>
          <ac:spMkLst>
            <pc:docMk/>
            <pc:sldMk cId="3390373117" sldId="1852"/>
            <ac:spMk id="5" creationId="{43434B40-52D7-F8DC-2CA3-9B7113E598EF}"/>
          </ac:spMkLst>
        </pc:spChg>
        <pc:spChg chg="mod">
          <ac:chgData name="Gionathan Giuliano" userId="35506941-68ca-42c8-9ba4-1f5f1332431c" providerId="ADAL" clId="{C3B9C781-00E5-3846-B69A-4AB7072B1F5F}" dt="2023-10-19T08:33:25.311" v="54"/>
          <ac:spMkLst>
            <pc:docMk/>
            <pc:sldMk cId="3390373117" sldId="1852"/>
            <ac:spMk id="6" creationId="{B58E03C5-B97A-2B66-C4B5-29A53F2B888A}"/>
          </ac:spMkLst>
        </pc:spChg>
      </pc:sldChg>
      <pc:sldChg chg="modSp new mod">
        <pc:chgData name="Gionathan Giuliano" userId="35506941-68ca-42c8-9ba4-1f5f1332431c" providerId="ADAL" clId="{C3B9C781-00E5-3846-B69A-4AB7072B1F5F}" dt="2023-10-19T08:34:55.577" v="64"/>
        <pc:sldMkLst>
          <pc:docMk/>
          <pc:sldMk cId="2910392626" sldId="1853"/>
        </pc:sldMkLst>
        <pc:spChg chg="mod">
          <ac:chgData name="Gionathan Giuliano" userId="35506941-68ca-42c8-9ba4-1f5f1332431c" providerId="ADAL" clId="{C3B9C781-00E5-3846-B69A-4AB7072B1F5F}" dt="2023-10-19T08:34:38.963" v="61"/>
          <ac:spMkLst>
            <pc:docMk/>
            <pc:sldMk cId="2910392626" sldId="1853"/>
            <ac:spMk id="2" creationId="{40BB58ED-A8EA-06DC-85B3-DEF6CB854986}"/>
          </ac:spMkLst>
        </pc:spChg>
        <pc:spChg chg="mod">
          <ac:chgData name="Gionathan Giuliano" userId="35506941-68ca-42c8-9ba4-1f5f1332431c" providerId="ADAL" clId="{C3B9C781-00E5-3846-B69A-4AB7072B1F5F}" dt="2023-10-19T08:34:41.121" v="62"/>
          <ac:spMkLst>
            <pc:docMk/>
            <pc:sldMk cId="2910392626" sldId="1853"/>
            <ac:spMk id="3" creationId="{03F45EAF-3FAA-AAF7-2125-AE8940002902}"/>
          </ac:spMkLst>
        </pc:spChg>
        <pc:spChg chg="mod">
          <ac:chgData name="Gionathan Giuliano" userId="35506941-68ca-42c8-9ba4-1f5f1332431c" providerId="ADAL" clId="{C3B9C781-00E5-3846-B69A-4AB7072B1F5F}" dt="2023-10-19T08:34:54.215" v="63"/>
          <ac:spMkLst>
            <pc:docMk/>
            <pc:sldMk cId="2910392626" sldId="1853"/>
            <ac:spMk id="4" creationId="{C3B66FB2-411B-DFFF-709A-94B7C6EA027A}"/>
          </ac:spMkLst>
        </pc:spChg>
        <pc:spChg chg="mod">
          <ac:chgData name="Gionathan Giuliano" userId="35506941-68ca-42c8-9ba4-1f5f1332431c" providerId="ADAL" clId="{C3B9C781-00E5-3846-B69A-4AB7072B1F5F}" dt="2023-10-19T08:34:55.577" v="64"/>
          <ac:spMkLst>
            <pc:docMk/>
            <pc:sldMk cId="2910392626" sldId="1853"/>
            <ac:spMk id="5" creationId="{F43986F5-1FAE-01A4-A6DE-02C3F666ABB7}"/>
          </ac:spMkLst>
        </pc:spChg>
        <pc:spChg chg="mod">
          <ac:chgData name="Gionathan Giuliano" userId="35506941-68ca-42c8-9ba4-1f5f1332431c" providerId="ADAL" clId="{C3B9C781-00E5-3846-B69A-4AB7072B1F5F}" dt="2023-10-19T08:34:27.848" v="60"/>
          <ac:spMkLst>
            <pc:docMk/>
            <pc:sldMk cId="2910392626" sldId="1853"/>
            <ac:spMk id="6" creationId="{D1753B1F-D3BC-F084-67FC-29AA5D5BC30A}"/>
          </ac:spMkLst>
        </pc:spChg>
        <pc:spChg chg="mod">
          <ac:chgData name="Gionathan Giuliano" userId="35506941-68ca-42c8-9ba4-1f5f1332431c" providerId="ADAL" clId="{C3B9C781-00E5-3846-B69A-4AB7072B1F5F}" dt="2023-10-19T08:34:22.458" v="59"/>
          <ac:spMkLst>
            <pc:docMk/>
            <pc:sldMk cId="2910392626" sldId="1853"/>
            <ac:spMk id="7" creationId="{FFEF7C22-9DE3-8971-A51A-C9C5C21DE954}"/>
          </ac:spMkLst>
        </pc:spChg>
      </pc:sldChg>
      <pc:sldChg chg="new">
        <pc:chgData name="Gionathan Giuliano" userId="35506941-68ca-42c8-9ba4-1f5f1332431c" providerId="ADAL" clId="{C3B9C781-00E5-3846-B69A-4AB7072B1F5F}" dt="2023-10-19T08:35:12.661" v="66" actId="680"/>
        <pc:sldMkLst>
          <pc:docMk/>
          <pc:sldMk cId="77315229" sldId="1854"/>
        </pc:sldMkLst>
      </pc:sldChg>
      <pc:sldChg chg="addSp delSp modSp new mod ord chgLayout">
        <pc:chgData name="Gionathan Giuliano" userId="35506941-68ca-42c8-9ba4-1f5f1332431c" providerId="ADAL" clId="{C3B9C781-00E5-3846-B69A-4AB7072B1F5F}" dt="2023-10-19T08:38:51.115" v="92"/>
        <pc:sldMkLst>
          <pc:docMk/>
          <pc:sldMk cId="2919805864" sldId="1855"/>
        </pc:sldMkLst>
        <pc:spChg chg="del">
          <ac:chgData name="Gionathan Giuliano" userId="35506941-68ca-42c8-9ba4-1f5f1332431c" providerId="ADAL" clId="{C3B9C781-00E5-3846-B69A-4AB7072B1F5F}" dt="2023-10-19T08:38:31.419" v="86" actId="700"/>
          <ac:spMkLst>
            <pc:docMk/>
            <pc:sldMk cId="2919805864" sldId="1855"/>
            <ac:spMk id="2" creationId="{A3F38A9F-7699-8BA6-F503-681D4FB2974B}"/>
          </ac:spMkLst>
        </pc:spChg>
        <pc:spChg chg="del mod">
          <ac:chgData name="Gionathan Giuliano" userId="35506941-68ca-42c8-9ba4-1f5f1332431c" providerId="ADAL" clId="{C3B9C781-00E5-3846-B69A-4AB7072B1F5F}" dt="2023-10-19T08:38:28.727" v="85" actId="478"/>
          <ac:spMkLst>
            <pc:docMk/>
            <pc:sldMk cId="2919805864" sldId="1855"/>
            <ac:spMk id="3" creationId="{CD9BBD28-95BA-F61C-3485-71E23928B20D}"/>
          </ac:spMkLst>
        </pc:spChg>
        <pc:spChg chg="del">
          <ac:chgData name="Gionathan Giuliano" userId="35506941-68ca-42c8-9ba4-1f5f1332431c" providerId="ADAL" clId="{C3B9C781-00E5-3846-B69A-4AB7072B1F5F}" dt="2023-10-19T08:38:31.419" v="86" actId="700"/>
          <ac:spMkLst>
            <pc:docMk/>
            <pc:sldMk cId="2919805864" sldId="1855"/>
            <ac:spMk id="4" creationId="{3A6F701F-E929-0525-2358-8B54ED92BB30}"/>
          </ac:spMkLst>
        </pc:spChg>
        <pc:spChg chg="del">
          <ac:chgData name="Gionathan Giuliano" userId="35506941-68ca-42c8-9ba4-1f5f1332431c" providerId="ADAL" clId="{C3B9C781-00E5-3846-B69A-4AB7072B1F5F}" dt="2023-10-19T08:38:31.419" v="86" actId="700"/>
          <ac:spMkLst>
            <pc:docMk/>
            <pc:sldMk cId="2919805864" sldId="1855"/>
            <ac:spMk id="5" creationId="{BDE8D874-00D8-CC5B-98D6-84C106708425}"/>
          </ac:spMkLst>
        </pc:spChg>
        <pc:spChg chg="del">
          <ac:chgData name="Gionathan Giuliano" userId="35506941-68ca-42c8-9ba4-1f5f1332431c" providerId="ADAL" clId="{C3B9C781-00E5-3846-B69A-4AB7072B1F5F}" dt="2023-10-19T08:38:31.419" v="86" actId="700"/>
          <ac:spMkLst>
            <pc:docMk/>
            <pc:sldMk cId="2919805864" sldId="1855"/>
            <ac:spMk id="6" creationId="{D17A4F49-C754-A7C1-E825-3A7E43F4A605}"/>
          </ac:spMkLst>
        </pc:spChg>
        <pc:spChg chg="add mod ord">
          <ac:chgData name="Gionathan Giuliano" userId="35506941-68ca-42c8-9ba4-1f5f1332431c" providerId="ADAL" clId="{C3B9C781-00E5-3846-B69A-4AB7072B1F5F}" dt="2023-10-19T08:38:31.419" v="86" actId="700"/>
          <ac:spMkLst>
            <pc:docMk/>
            <pc:sldMk cId="2919805864" sldId="1855"/>
            <ac:spMk id="7" creationId="{D7168A03-9B14-9D94-0C50-78E6ED8C7D6D}"/>
          </ac:spMkLst>
        </pc:spChg>
        <pc:spChg chg="add mod ord">
          <ac:chgData name="Gionathan Giuliano" userId="35506941-68ca-42c8-9ba4-1f5f1332431c" providerId="ADAL" clId="{C3B9C781-00E5-3846-B69A-4AB7072B1F5F}" dt="2023-10-19T08:38:31.419" v="86" actId="700"/>
          <ac:spMkLst>
            <pc:docMk/>
            <pc:sldMk cId="2919805864" sldId="1855"/>
            <ac:spMk id="8" creationId="{783D0DCC-34DA-9115-BE67-E6FC84B7C335}"/>
          </ac:spMkLst>
        </pc:spChg>
        <pc:spChg chg="add mod ord">
          <ac:chgData name="Gionathan Giuliano" userId="35506941-68ca-42c8-9ba4-1f5f1332431c" providerId="ADAL" clId="{C3B9C781-00E5-3846-B69A-4AB7072B1F5F}" dt="2023-10-19T08:38:46.264" v="88" actId="5793"/>
          <ac:spMkLst>
            <pc:docMk/>
            <pc:sldMk cId="2919805864" sldId="1855"/>
            <ac:spMk id="9" creationId="{B77BEC59-2DAF-C7E1-8129-6CD3BB010EA8}"/>
          </ac:spMkLst>
        </pc:spChg>
        <pc:spChg chg="add mod ord">
          <ac:chgData name="Gionathan Giuliano" userId="35506941-68ca-42c8-9ba4-1f5f1332431c" providerId="ADAL" clId="{C3B9C781-00E5-3846-B69A-4AB7072B1F5F}" dt="2023-10-19T08:38:31.419" v="86" actId="700"/>
          <ac:spMkLst>
            <pc:docMk/>
            <pc:sldMk cId="2919805864" sldId="1855"/>
            <ac:spMk id="10" creationId="{0D4A615C-E08B-1839-BCFE-5C9FEBEE3221}"/>
          </ac:spMkLst>
        </pc:spChg>
        <pc:spChg chg="add mod ord">
          <ac:chgData name="Gionathan Giuliano" userId="35506941-68ca-42c8-9ba4-1f5f1332431c" providerId="ADAL" clId="{C3B9C781-00E5-3846-B69A-4AB7072B1F5F}" dt="2023-10-19T08:38:31.419" v="86" actId="700"/>
          <ac:spMkLst>
            <pc:docMk/>
            <pc:sldMk cId="2919805864" sldId="1855"/>
            <ac:spMk id="11" creationId="{C9E9B71D-9F50-AFB8-FC12-3A1A0B7A993B}"/>
          </ac:spMkLst>
        </pc:spChg>
        <pc:spChg chg="add mod ord">
          <ac:chgData name="Gionathan Giuliano" userId="35506941-68ca-42c8-9ba4-1f5f1332431c" providerId="ADAL" clId="{C3B9C781-00E5-3846-B69A-4AB7072B1F5F}" dt="2023-10-19T08:38:48.979" v="90"/>
          <ac:spMkLst>
            <pc:docMk/>
            <pc:sldMk cId="2919805864" sldId="1855"/>
            <ac:spMk id="12" creationId="{2CAC7C04-2A63-B241-0003-B2D8F4E52C24}"/>
          </ac:spMkLst>
        </pc:spChg>
        <pc:spChg chg="add mod ord">
          <ac:chgData name="Gionathan Giuliano" userId="35506941-68ca-42c8-9ba4-1f5f1332431c" providerId="ADAL" clId="{C3B9C781-00E5-3846-B69A-4AB7072B1F5F}" dt="2023-10-19T08:38:51.115" v="92"/>
          <ac:spMkLst>
            <pc:docMk/>
            <pc:sldMk cId="2919805864" sldId="1855"/>
            <ac:spMk id="13" creationId="{763FACDE-4069-B224-1E10-111955912DF9}"/>
          </ac:spMkLst>
        </pc:spChg>
      </pc:sldChg>
      <pc:sldMasterChg chg="modSp mod modSldLayout">
        <pc:chgData name="Gionathan Giuliano" userId="35506941-68ca-42c8-9ba4-1f5f1332431c" providerId="ADAL" clId="{C3B9C781-00E5-3846-B69A-4AB7072B1F5F}" dt="2023-10-19T08:38:21.039" v="84" actId="1076"/>
        <pc:sldMasterMkLst>
          <pc:docMk/>
          <pc:sldMasterMk cId="655492642" sldId="2147483660"/>
        </pc:sldMasterMkLst>
        <pc:spChg chg="mod">
          <ac:chgData name="Gionathan Giuliano" userId="35506941-68ca-42c8-9ba4-1f5f1332431c" providerId="ADAL" clId="{C3B9C781-00E5-3846-B69A-4AB7072B1F5F}" dt="2023-10-19T08:26:06.913" v="11" actId="20577"/>
          <ac:spMkLst>
            <pc:docMk/>
            <pc:sldMasterMk cId="655492642" sldId="2147483660"/>
            <ac:spMk id="11" creationId="{A98A5D37-FA0C-EDD2-020D-9576C8CD2954}"/>
          </ac:spMkLst>
        </pc:spChg>
        <pc:sldLayoutChg chg="modSp mod">
          <pc:chgData name="Gionathan Giuliano" userId="35506941-68ca-42c8-9ba4-1f5f1332431c" providerId="ADAL" clId="{C3B9C781-00E5-3846-B69A-4AB7072B1F5F}" dt="2023-10-19T08:25:12.375" v="4" actId="1076"/>
          <pc:sldLayoutMkLst>
            <pc:docMk/>
            <pc:sldMasterMk cId="655492642" sldId="2147483660"/>
            <pc:sldLayoutMk cId="2036018481" sldId="2147483662"/>
          </pc:sldLayoutMkLst>
          <pc:spChg chg="mod">
            <ac:chgData name="Gionathan Giuliano" userId="35506941-68ca-42c8-9ba4-1f5f1332431c" providerId="ADAL" clId="{C3B9C781-00E5-3846-B69A-4AB7072B1F5F}" dt="2023-10-19T08:25:08.008" v="3" actId="1076"/>
            <ac:spMkLst>
              <pc:docMk/>
              <pc:sldMasterMk cId="655492642" sldId="2147483660"/>
              <pc:sldLayoutMk cId="2036018481" sldId="2147483662"/>
              <ac:spMk id="5" creationId="{9A2DD457-8028-8842-9B07-040FE4B3614D}"/>
            </ac:spMkLst>
          </pc:spChg>
          <pc:spChg chg="mod">
            <ac:chgData name="Gionathan Giuliano" userId="35506941-68ca-42c8-9ba4-1f5f1332431c" providerId="ADAL" clId="{C3B9C781-00E5-3846-B69A-4AB7072B1F5F}" dt="2023-10-19T08:25:08.008" v="3" actId="1076"/>
            <ac:spMkLst>
              <pc:docMk/>
              <pc:sldMasterMk cId="655492642" sldId="2147483660"/>
              <pc:sldLayoutMk cId="2036018481" sldId="2147483662"/>
              <ac:spMk id="6" creationId="{4B36AB9D-3A7A-4B29-28E8-AEDAA3970118}"/>
            </ac:spMkLst>
          </pc:spChg>
          <pc:spChg chg="mod">
            <ac:chgData name="Gionathan Giuliano" userId="35506941-68ca-42c8-9ba4-1f5f1332431c" providerId="ADAL" clId="{C3B9C781-00E5-3846-B69A-4AB7072B1F5F}" dt="2023-10-19T08:25:12.375" v="4" actId="1076"/>
            <ac:spMkLst>
              <pc:docMk/>
              <pc:sldMasterMk cId="655492642" sldId="2147483660"/>
              <pc:sldLayoutMk cId="2036018481" sldId="2147483662"/>
              <ac:spMk id="10" creationId="{A67E5F77-457F-7B8C-B6D4-291406870161}"/>
            </ac:spMkLst>
          </pc:spChg>
        </pc:sldLayoutChg>
        <pc:sldLayoutChg chg="addSp delSp modSp mod">
          <pc:chgData name="Gionathan Giuliano" userId="35506941-68ca-42c8-9ba4-1f5f1332431c" providerId="ADAL" clId="{C3B9C781-00E5-3846-B69A-4AB7072B1F5F}" dt="2023-10-19T08:38:21.039" v="84" actId="1076"/>
          <pc:sldLayoutMkLst>
            <pc:docMk/>
            <pc:sldMasterMk cId="655492642" sldId="2147483660"/>
            <pc:sldLayoutMk cId="1135000645" sldId="2147483711"/>
          </pc:sldLayoutMkLst>
          <pc:spChg chg="add mod">
            <ac:chgData name="Gionathan Giuliano" userId="35506941-68ca-42c8-9ba4-1f5f1332431c" providerId="ADAL" clId="{C3B9C781-00E5-3846-B69A-4AB7072B1F5F}" dt="2023-10-19T08:37:52.608" v="76" actId="14100"/>
            <ac:spMkLst>
              <pc:docMk/>
              <pc:sldMasterMk cId="655492642" sldId="2147483660"/>
              <pc:sldLayoutMk cId="1135000645" sldId="2147483711"/>
              <ac:spMk id="2" creationId="{E8DF0060-1096-47B8-AF08-FE829CB33936}"/>
            </ac:spMkLst>
          </pc:spChg>
          <pc:spChg chg="mod">
            <ac:chgData name="Gionathan Giuliano" userId="35506941-68ca-42c8-9ba4-1f5f1332431c" providerId="ADAL" clId="{C3B9C781-00E5-3846-B69A-4AB7072B1F5F}" dt="2023-10-19T08:38:21.039" v="84" actId="1076"/>
            <ac:spMkLst>
              <pc:docMk/>
              <pc:sldMasterMk cId="655492642" sldId="2147483660"/>
              <pc:sldLayoutMk cId="1135000645" sldId="2147483711"/>
              <ac:spMk id="3" creationId="{17E0BA5A-D638-42C2-B8CB-6EB82E795DAE}"/>
            </ac:spMkLst>
          </pc:spChg>
          <pc:spChg chg="add mod">
            <ac:chgData name="Gionathan Giuliano" userId="35506941-68ca-42c8-9ba4-1f5f1332431c" providerId="ADAL" clId="{C3B9C781-00E5-3846-B69A-4AB7072B1F5F}" dt="2023-10-19T08:38:21.039" v="84" actId="1076"/>
            <ac:spMkLst>
              <pc:docMk/>
              <pc:sldMasterMk cId="655492642" sldId="2147483660"/>
              <pc:sldLayoutMk cId="1135000645" sldId="2147483711"/>
              <ac:spMk id="4" creationId="{0E28C5BB-73EF-38B9-EB10-CEFE5B7BFEB9}"/>
            </ac:spMkLst>
          </pc:spChg>
          <pc:spChg chg="mod">
            <ac:chgData name="Gionathan Giuliano" userId="35506941-68ca-42c8-9ba4-1f5f1332431c" providerId="ADAL" clId="{C3B9C781-00E5-3846-B69A-4AB7072B1F5F}" dt="2023-10-19T08:38:12.674" v="82" actId="1076"/>
            <ac:spMkLst>
              <pc:docMk/>
              <pc:sldMasterMk cId="655492642" sldId="2147483660"/>
              <pc:sldLayoutMk cId="1135000645" sldId="2147483711"/>
              <ac:spMk id="5" creationId="{558F70A9-6BE7-51F2-4474-080D05281EDE}"/>
            </ac:spMkLst>
          </pc:spChg>
          <pc:spChg chg="add mod">
            <ac:chgData name="Gionathan Giuliano" userId="35506941-68ca-42c8-9ba4-1f5f1332431c" providerId="ADAL" clId="{C3B9C781-00E5-3846-B69A-4AB7072B1F5F}" dt="2023-10-19T08:38:12.674" v="82" actId="1076"/>
            <ac:spMkLst>
              <pc:docMk/>
              <pc:sldMasterMk cId="655492642" sldId="2147483660"/>
              <pc:sldLayoutMk cId="1135000645" sldId="2147483711"/>
              <ac:spMk id="6" creationId="{B5B7F17C-1BB4-3B90-8515-F335342448C0}"/>
            </ac:spMkLst>
          </pc:spChg>
          <pc:spChg chg="del mod">
            <ac:chgData name="Gionathan Giuliano" userId="35506941-68ca-42c8-9ba4-1f5f1332431c" providerId="ADAL" clId="{C3B9C781-00E5-3846-B69A-4AB7072B1F5F}" dt="2023-10-19T08:37:41.484" v="73" actId="478"/>
            <ac:spMkLst>
              <pc:docMk/>
              <pc:sldMasterMk cId="655492642" sldId="2147483660"/>
              <pc:sldLayoutMk cId="1135000645" sldId="2147483711"/>
              <ac:spMk id="7" creationId="{209DCB3D-55B3-1070-175E-0FF0038D3988}"/>
            </ac:spMkLst>
          </pc:spChg>
        </pc:sldLayoutChg>
        <pc:sldLayoutChg chg="modSp">
          <pc:chgData name="Gionathan Giuliano" userId="35506941-68ca-42c8-9ba4-1f5f1332431c" providerId="ADAL" clId="{C3B9C781-00E5-3846-B69A-4AB7072B1F5F}" dt="2023-10-19T08:29:07.592" v="35" actId="2710"/>
          <pc:sldLayoutMkLst>
            <pc:docMk/>
            <pc:sldMasterMk cId="655492642" sldId="2147483660"/>
            <pc:sldLayoutMk cId="2506514892" sldId="2147483716"/>
          </pc:sldLayoutMkLst>
          <pc:spChg chg="mod">
            <ac:chgData name="Gionathan Giuliano" userId="35506941-68ca-42c8-9ba4-1f5f1332431c" providerId="ADAL" clId="{C3B9C781-00E5-3846-B69A-4AB7072B1F5F}" dt="2023-10-19T08:29:07.592" v="35" actId="2710"/>
            <ac:spMkLst>
              <pc:docMk/>
              <pc:sldMasterMk cId="655492642" sldId="2147483660"/>
              <pc:sldLayoutMk cId="2506514892" sldId="2147483716"/>
              <ac:spMk id="7" creationId="{C3B8AE34-D324-74D4-68BA-925E6A904A4A}"/>
            </ac:spMkLst>
          </pc:spChg>
          <pc:spChg chg="mod">
            <ac:chgData name="Gionathan Giuliano" userId="35506941-68ca-42c8-9ba4-1f5f1332431c" providerId="ADAL" clId="{C3B9C781-00E5-3846-B69A-4AB7072B1F5F}" dt="2023-10-19T08:29:00.831" v="33" actId="255"/>
            <ac:spMkLst>
              <pc:docMk/>
              <pc:sldMasterMk cId="655492642" sldId="2147483660"/>
              <pc:sldLayoutMk cId="2506514892" sldId="2147483716"/>
              <ac:spMk id="8" creationId="{7D48D7FE-BABC-6144-01FD-EB109F731DEF}"/>
            </ac:spMkLst>
          </pc:spChg>
        </pc:sldLayoutChg>
        <pc:sldLayoutChg chg="modSp mod">
          <pc:chgData name="Gionathan Giuliano" userId="35506941-68ca-42c8-9ba4-1f5f1332431c" providerId="ADAL" clId="{C3B9C781-00E5-3846-B69A-4AB7072B1F5F}" dt="2023-10-19T08:29:36.123" v="41" actId="255"/>
          <pc:sldLayoutMkLst>
            <pc:docMk/>
            <pc:sldMasterMk cId="655492642" sldId="2147483660"/>
            <pc:sldLayoutMk cId="2823555214" sldId="2147483720"/>
          </pc:sldLayoutMkLst>
          <pc:spChg chg="mod">
            <ac:chgData name="Gionathan Giuliano" userId="35506941-68ca-42c8-9ba4-1f5f1332431c" providerId="ADAL" clId="{C3B9C781-00E5-3846-B69A-4AB7072B1F5F}" dt="2023-10-19T08:29:18.729" v="36" actId="14100"/>
            <ac:spMkLst>
              <pc:docMk/>
              <pc:sldMasterMk cId="655492642" sldId="2147483660"/>
              <pc:sldLayoutMk cId="2823555214" sldId="2147483720"/>
              <ac:spMk id="3" creationId="{B4084A5A-FC18-A080-244A-090D21B26FC8}"/>
            </ac:spMkLst>
          </pc:spChg>
          <pc:spChg chg="mod">
            <ac:chgData name="Gionathan Giuliano" userId="35506941-68ca-42c8-9ba4-1f5f1332431c" providerId="ADAL" clId="{C3B9C781-00E5-3846-B69A-4AB7072B1F5F}" dt="2023-10-19T08:29:31.591" v="40" actId="2710"/>
            <ac:spMkLst>
              <pc:docMk/>
              <pc:sldMasterMk cId="655492642" sldId="2147483660"/>
              <pc:sldLayoutMk cId="2823555214" sldId="2147483720"/>
              <ac:spMk id="5" creationId="{2B4B019A-7AF6-D45D-8456-3D76AD3BE926}"/>
            </ac:spMkLst>
          </pc:spChg>
          <pc:spChg chg="mod">
            <ac:chgData name="Gionathan Giuliano" userId="35506941-68ca-42c8-9ba4-1f5f1332431c" providerId="ADAL" clId="{C3B9C781-00E5-3846-B69A-4AB7072B1F5F}" dt="2023-10-19T08:29:36.123" v="41" actId="255"/>
            <ac:spMkLst>
              <pc:docMk/>
              <pc:sldMasterMk cId="655492642" sldId="2147483660"/>
              <pc:sldLayoutMk cId="2823555214" sldId="2147483720"/>
              <ac:spMk id="6" creationId="{CFF290C6-6608-D6E7-BD4A-D6EAD429037D}"/>
            </ac:spMkLst>
          </pc:spChg>
        </pc:sldLayoutChg>
        <pc:sldLayoutChg chg="modSp">
          <pc:chgData name="Gionathan Giuliano" userId="35506941-68ca-42c8-9ba4-1f5f1332431c" providerId="ADAL" clId="{C3B9C781-00E5-3846-B69A-4AB7072B1F5F}" dt="2023-10-19T08:27:04.729" v="17" actId="2710"/>
          <pc:sldLayoutMkLst>
            <pc:docMk/>
            <pc:sldMasterMk cId="655492642" sldId="2147483660"/>
            <pc:sldLayoutMk cId="1509676972" sldId="2147483760"/>
          </pc:sldLayoutMkLst>
          <pc:spChg chg="mod">
            <ac:chgData name="Gionathan Giuliano" userId="35506941-68ca-42c8-9ba4-1f5f1332431c" providerId="ADAL" clId="{C3B9C781-00E5-3846-B69A-4AB7072B1F5F}" dt="2023-10-19T08:26:26.265" v="12" actId="255"/>
            <ac:spMkLst>
              <pc:docMk/>
              <pc:sldMasterMk cId="655492642" sldId="2147483660"/>
              <pc:sldLayoutMk cId="1509676972" sldId="2147483760"/>
              <ac:spMk id="2" creationId="{85079D88-2FB0-73CC-E970-DA9DDE4F4F42}"/>
            </ac:spMkLst>
          </pc:spChg>
          <pc:spChg chg="mod">
            <ac:chgData name="Gionathan Giuliano" userId="35506941-68ca-42c8-9ba4-1f5f1332431c" providerId="ADAL" clId="{C3B9C781-00E5-3846-B69A-4AB7072B1F5F}" dt="2023-10-19T08:27:04.729" v="17" actId="2710"/>
            <ac:spMkLst>
              <pc:docMk/>
              <pc:sldMasterMk cId="655492642" sldId="2147483660"/>
              <pc:sldLayoutMk cId="1509676972" sldId="2147483760"/>
              <ac:spMk id="16" creationId="{5354DC64-D7D4-7450-FD34-37288F5DCFEB}"/>
            </ac:spMkLst>
          </pc:spChg>
        </pc:sldLayoutChg>
        <pc:sldLayoutChg chg="modSp mod">
          <pc:chgData name="Gionathan Giuliano" userId="35506941-68ca-42c8-9ba4-1f5f1332431c" providerId="ADAL" clId="{C3B9C781-00E5-3846-B69A-4AB7072B1F5F}" dt="2023-10-19T08:25:39.254" v="7" actId="1076"/>
          <pc:sldLayoutMkLst>
            <pc:docMk/>
            <pc:sldMasterMk cId="655492642" sldId="2147483660"/>
            <pc:sldLayoutMk cId="4035966186" sldId="2147483800"/>
          </pc:sldLayoutMkLst>
          <pc:spChg chg="mod">
            <ac:chgData name="Gionathan Giuliano" userId="35506941-68ca-42c8-9ba4-1f5f1332431c" providerId="ADAL" clId="{C3B9C781-00E5-3846-B69A-4AB7072B1F5F}" dt="2023-10-19T08:25:39.254" v="7" actId="1076"/>
            <ac:spMkLst>
              <pc:docMk/>
              <pc:sldMasterMk cId="655492642" sldId="2147483660"/>
              <pc:sldLayoutMk cId="4035966186" sldId="2147483800"/>
              <ac:spMk id="7" creationId="{35B6B8C4-7510-2C37-FE29-66D15B08A4FB}"/>
            </ac:spMkLst>
          </pc:spChg>
        </pc:sldLayoutChg>
        <pc:sldLayoutChg chg="modSp">
          <pc:chgData name="Gionathan Giuliano" userId="35506941-68ca-42c8-9ba4-1f5f1332431c" providerId="ADAL" clId="{C3B9C781-00E5-3846-B69A-4AB7072B1F5F}" dt="2023-10-19T08:28:32.292" v="29" actId="2710"/>
          <pc:sldLayoutMkLst>
            <pc:docMk/>
            <pc:sldMasterMk cId="655492642" sldId="2147483660"/>
            <pc:sldLayoutMk cId="632306862" sldId="2147483801"/>
          </pc:sldLayoutMkLst>
          <pc:spChg chg="mod">
            <ac:chgData name="Gionathan Giuliano" userId="35506941-68ca-42c8-9ba4-1f5f1332431c" providerId="ADAL" clId="{C3B9C781-00E5-3846-B69A-4AB7072B1F5F}" dt="2023-10-19T08:28:32.292" v="29" actId="2710"/>
            <ac:spMkLst>
              <pc:docMk/>
              <pc:sldMasterMk cId="655492642" sldId="2147483660"/>
              <pc:sldLayoutMk cId="632306862" sldId="2147483801"/>
              <ac:spMk id="2" creationId="{D02F0CB0-BB0A-920B-4D46-4CD1ADAD9A66}"/>
            </ac:spMkLst>
          </pc:spChg>
          <pc:spChg chg="mod">
            <ac:chgData name="Gionathan Giuliano" userId="35506941-68ca-42c8-9ba4-1f5f1332431c" providerId="ADAL" clId="{C3B9C781-00E5-3846-B69A-4AB7072B1F5F}" dt="2023-10-19T08:28:22.861" v="27" actId="255"/>
            <ac:spMkLst>
              <pc:docMk/>
              <pc:sldMasterMk cId="655492642" sldId="2147483660"/>
              <pc:sldLayoutMk cId="632306862" sldId="2147483801"/>
              <ac:spMk id="7" creationId="{A3FAAD58-9DF5-C13A-F998-5CF2893A6D92}"/>
            </ac:spMkLst>
          </pc:spChg>
          <pc:spChg chg="mod">
            <ac:chgData name="Gionathan Giuliano" userId="35506941-68ca-42c8-9ba4-1f5f1332431c" providerId="ADAL" clId="{C3B9C781-00E5-3846-B69A-4AB7072B1F5F}" dt="2023-10-19T08:28:32.292" v="29" actId="2710"/>
            <ac:spMkLst>
              <pc:docMk/>
              <pc:sldMasterMk cId="655492642" sldId="2147483660"/>
              <pc:sldLayoutMk cId="632306862" sldId="2147483801"/>
              <ac:spMk id="8" creationId="{5891470C-76B0-5FE0-072B-72EE8BA5064E}"/>
            </ac:spMkLst>
          </pc:spChg>
          <pc:spChg chg="mod">
            <ac:chgData name="Gionathan Giuliano" userId="35506941-68ca-42c8-9ba4-1f5f1332431c" providerId="ADAL" clId="{C3B9C781-00E5-3846-B69A-4AB7072B1F5F}" dt="2023-10-19T08:28:22.861" v="27" actId="255"/>
            <ac:spMkLst>
              <pc:docMk/>
              <pc:sldMasterMk cId="655492642" sldId="2147483660"/>
              <pc:sldLayoutMk cId="632306862" sldId="2147483801"/>
              <ac:spMk id="9" creationId="{4CDCFFFD-30EF-AD63-9674-BD0F37A24AA1}"/>
            </ac:spMkLst>
          </pc:spChg>
          <pc:spChg chg="mod">
            <ac:chgData name="Gionathan Giuliano" userId="35506941-68ca-42c8-9ba4-1f5f1332431c" providerId="ADAL" clId="{C3B9C781-00E5-3846-B69A-4AB7072B1F5F}" dt="2023-10-19T08:28:32.292" v="29" actId="2710"/>
            <ac:spMkLst>
              <pc:docMk/>
              <pc:sldMasterMk cId="655492642" sldId="2147483660"/>
              <pc:sldLayoutMk cId="632306862" sldId="2147483801"/>
              <ac:spMk id="10" creationId="{8D67E83C-59D5-2A47-9F19-50E170A1A85D}"/>
            </ac:spMkLst>
          </pc:spChg>
          <pc:spChg chg="mod">
            <ac:chgData name="Gionathan Giuliano" userId="35506941-68ca-42c8-9ba4-1f5f1332431c" providerId="ADAL" clId="{C3B9C781-00E5-3846-B69A-4AB7072B1F5F}" dt="2023-10-19T08:28:22.861" v="27" actId="255"/>
            <ac:spMkLst>
              <pc:docMk/>
              <pc:sldMasterMk cId="655492642" sldId="2147483660"/>
              <pc:sldLayoutMk cId="632306862" sldId="2147483801"/>
              <ac:spMk id="11" creationId="{C0A7DF15-C4E3-B9E5-B457-98EAEE860364}"/>
            </ac:spMkLst>
          </pc:spChg>
          <pc:spChg chg="mod">
            <ac:chgData name="Gionathan Giuliano" userId="35506941-68ca-42c8-9ba4-1f5f1332431c" providerId="ADAL" clId="{C3B9C781-00E5-3846-B69A-4AB7072B1F5F}" dt="2023-10-19T08:28:32.292" v="29" actId="2710"/>
            <ac:spMkLst>
              <pc:docMk/>
              <pc:sldMasterMk cId="655492642" sldId="2147483660"/>
              <pc:sldLayoutMk cId="632306862" sldId="2147483801"/>
              <ac:spMk id="12" creationId="{B1402CAA-1301-78F1-44C3-C04434D645F3}"/>
            </ac:spMkLst>
          </pc:spChg>
          <pc:spChg chg="mod">
            <ac:chgData name="Gionathan Giuliano" userId="35506941-68ca-42c8-9ba4-1f5f1332431c" providerId="ADAL" clId="{C3B9C781-00E5-3846-B69A-4AB7072B1F5F}" dt="2023-10-19T08:28:22.861" v="27" actId="255"/>
            <ac:spMkLst>
              <pc:docMk/>
              <pc:sldMasterMk cId="655492642" sldId="2147483660"/>
              <pc:sldLayoutMk cId="632306862" sldId="2147483801"/>
              <ac:spMk id="13" creationId="{A06E2862-F095-2507-11E5-CEF9F6C13112}"/>
            </ac:spMkLst>
          </pc:spChg>
        </pc:sldLayoutChg>
        <pc:sldLayoutChg chg="modSp">
          <pc:chgData name="Gionathan Giuliano" userId="35506941-68ca-42c8-9ba4-1f5f1332431c" providerId="ADAL" clId="{C3B9C781-00E5-3846-B69A-4AB7072B1F5F}" dt="2023-10-19T08:28:54.021" v="32" actId="2710"/>
          <pc:sldLayoutMkLst>
            <pc:docMk/>
            <pc:sldMasterMk cId="655492642" sldId="2147483660"/>
            <pc:sldLayoutMk cId="375891394" sldId="2147483806"/>
          </pc:sldLayoutMkLst>
          <pc:spChg chg="mod">
            <ac:chgData name="Gionathan Giuliano" userId="35506941-68ca-42c8-9ba4-1f5f1332431c" providerId="ADAL" clId="{C3B9C781-00E5-3846-B69A-4AB7072B1F5F}" dt="2023-10-19T08:28:54.021" v="32" actId="2710"/>
            <ac:spMkLst>
              <pc:docMk/>
              <pc:sldMasterMk cId="655492642" sldId="2147483660"/>
              <pc:sldLayoutMk cId="375891394" sldId="2147483806"/>
              <ac:spMk id="10" creationId="{8029BAA5-0C66-4D03-3315-CC7DD61269F9}"/>
            </ac:spMkLst>
          </pc:spChg>
          <pc:spChg chg="mod">
            <ac:chgData name="Gionathan Giuliano" userId="35506941-68ca-42c8-9ba4-1f5f1332431c" providerId="ADAL" clId="{C3B9C781-00E5-3846-B69A-4AB7072B1F5F}" dt="2023-10-19T08:28:45.093" v="30" actId="255"/>
            <ac:spMkLst>
              <pc:docMk/>
              <pc:sldMasterMk cId="655492642" sldId="2147483660"/>
              <pc:sldLayoutMk cId="375891394" sldId="2147483806"/>
              <ac:spMk id="14" creationId="{69561495-856C-20C2-2F72-4ABD33E59A12}"/>
            </ac:spMkLst>
          </pc:spChg>
        </pc:sldLayoutChg>
        <pc:sldLayoutChg chg="modSp mod">
          <pc:chgData name="Gionathan Giuliano" userId="35506941-68ca-42c8-9ba4-1f5f1332431c" providerId="ADAL" clId="{C3B9C781-00E5-3846-B69A-4AB7072B1F5F}" dt="2023-10-19T08:28:05.260" v="26" actId="1076"/>
          <pc:sldLayoutMkLst>
            <pc:docMk/>
            <pc:sldMasterMk cId="655492642" sldId="2147483660"/>
            <pc:sldLayoutMk cId="1582228704" sldId="2147483821"/>
          </pc:sldLayoutMkLst>
          <pc:spChg chg="mod">
            <ac:chgData name="Gionathan Giuliano" userId="35506941-68ca-42c8-9ba4-1f5f1332431c" providerId="ADAL" clId="{C3B9C781-00E5-3846-B69A-4AB7072B1F5F}" dt="2023-10-19T08:28:05.260" v="26" actId="1076"/>
            <ac:spMkLst>
              <pc:docMk/>
              <pc:sldMasterMk cId="655492642" sldId="2147483660"/>
              <pc:sldLayoutMk cId="1582228704" sldId="2147483821"/>
              <ac:spMk id="11" creationId="{C4C333E9-FD49-FFB0-EFD3-1C119F2F709B}"/>
            </ac:spMkLst>
          </pc:spChg>
        </pc:sldLayoutChg>
        <pc:sldLayoutChg chg="modSp">
          <pc:chgData name="Gionathan Giuliano" userId="35506941-68ca-42c8-9ba4-1f5f1332431c" providerId="ADAL" clId="{C3B9C781-00E5-3846-B69A-4AB7072B1F5F}" dt="2023-10-19T08:26:52.878" v="16" actId="2710"/>
          <pc:sldLayoutMkLst>
            <pc:docMk/>
            <pc:sldMasterMk cId="655492642" sldId="2147483660"/>
            <pc:sldLayoutMk cId="207529747" sldId="2147483840"/>
          </pc:sldLayoutMkLst>
          <pc:spChg chg="mod">
            <ac:chgData name="Gionathan Giuliano" userId="35506941-68ca-42c8-9ba4-1f5f1332431c" providerId="ADAL" clId="{C3B9C781-00E5-3846-B69A-4AB7072B1F5F}" dt="2023-10-19T08:26:52.878" v="16" actId="2710"/>
            <ac:spMkLst>
              <pc:docMk/>
              <pc:sldMasterMk cId="655492642" sldId="2147483660"/>
              <pc:sldLayoutMk cId="207529747" sldId="2147483840"/>
              <ac:spMk id="2" creationId="{31B46FAC-862E-582C-FE8A-33BF919ADCAD}"/>
            </ac:spMkLst>
          </pc:spChg>
          <pc:spChg chg="mod">
            <ac:chgData name="Gionathan Giuliano" userId="35506941-68ca-42c8-9ba4-1f5f1332431c" providerId="ADAL" clId="{C3B9C781-00E5-3846-B69A-4AB7072B1F5F}" dt="2023-10-19T08:26:44.491" v="14" actId="255"/>
            <ac:spMkLst>
              <pc:docMk/>
              <pc:sldMasterMk cId="655492642" sldId="2147483660"/>
              <pc:sldLayoutMk cId="207529747" sldId="2147483840"/>
              <ac:spMk id="4" creationId="{2D23B405-D948-089B-B8FC-8671C0AF41BE}"/>
            </ac:spMkLst>
          </pc:spChg>
          <pc:spChg chg="mod">
            <ac:chgData name="Gionathan Giuliano" userId="35506941-68ca-42c8-9ba4-1f5f1332431c" providerId="ADAL" clId="{C3B9C781-00E5-3846-B69A-4AB7072B1F5F}" dt="2023-10-19T08:26:44.491" v="14" actId="255"/>
            <ac:spMkLst>
              <pc:docMk/>
              <pc:sldMasterMk cId="655492642" sldId="2147483660"/>
              <pc:sldLayoutMk cId="207529747" sldId="2147483840"/>
              <ac:spMk id="5" creationId="{D98A0181-F166-3A77-AC41-DB9DEA21EF5B}"/>
            </ac:spMkLst>
          </pc:spChg>
          <pc:spChg chg="mod">
            <ac:chgData name="Gionathan Giuliano" userId="35506941-68ca-42c8-9ba4-1f5f1332431c" providerId="ADAL" clId="{C3B9C781-00E5-3846-B69A-4AB7072B1F5F}" dt="2023-10-19T08:26:52.878" v="16" actId="2710"/>
            <ac:spMkLst>
              <pc:docMk/>
              <pc:sldMasterMk cId="655492642" sldId="2147483660"/>
              <pc:sldLayoutMk cId="207529747" sldId="2147483840"/>
              <ac:spMk id="16" creationId="{5354DC64-D7D4-7450-FD34-37288F5DCFEB}"/>
            </ac:spMkLst>
          </pc:spChg>
        </pc:sldLayoutChg>
        <pc:sldLayoutChg chg="modSp">
          <pc:chgData name="Gionathan Giuliano" userId="35506941-68ca-42c8-9ba4-1f5f1332431c" providerId="ADAL" clId="{C3B9C781-00E5-3846-B69A-4AB7072B1F5F}" dt="2023-10-19T08:27:47.851" v="23" actId="2710"/>
          <pc:sldLayoutMkLst>
            <pc:docMk/>
            <pc:sldMasterMk cId="655492642" sldId="2147483660"/>
            <pc:sldLayoutMk cId="4055480213" sldId="2147483841"/>
          </pc:sldLayoutMkLst>
          <pc:spChg chg="mod">
            <ac:chgData name="Gionathan Giuliano" userId="35506941-68ca-42c8-9ba4-1f5f1332431c" providerId="ADAL" clId="{C3B9C781-00E5-3846-B69A-4AB7072B1F5F}" dt="2023-10-19T08:27:41.190" v="21" actId="2710"/>
            <ac:spMkLst>
              <pc:docMk/>
              <pc:sldMasterMk cId="655492642" sldId="2147483660"/>
              <pc:sldLayoutMk cId="4055480213" sldId="2147483841"/>
              <ac:spMk id="9" creationId="{5A862E33-C268-FB77-A814-048151132F42}"/>
            </ac:spMkLst>
          </pc:spChg>
          <pc:spChg chg="mod">
            <ac:chgData name="Gionathan Giuliano" userId="35506941-68ca-42c8-9ba4-1f5f1332431c" providerId="ADAL" clId="{C3B9C781-00E5-3846-B69A-4AB7072B1F5F}" dt="2023-10-19T08:27:47.851" v="23" actId="2710"/>
            <ac:spMkLst>
              <pc:docMk/>
              <pc:sldMasterMk cId="655492642" sldId="2147483660"/>
              <pc:sldLayoutMk cId="4055480213" sldId="2147483841"/>
              <ac:spMk id="16" creationId="{5354DC64-D7D4-7450-FD34-37288F5DCFEB}"/>
            </ac:spMkLst>
          </pc:spChg>
          <pc:spChg chg="mod">
            <ac:chgData name="Gionathan Giuliano" userId="35506941-68ca-42c8-9ba4-1f5f1332431c" providerId="ADAL" clId="{C3B9C781-00E5-3846-B69A-4AB7072B1F5F}" dt="2023-10-19T08:27:47.851" v="23" actId="2710"/>
            <ac:spMkLst>
              <pc:docMk/>
              <pc:sldMasterMk cId="655492642" sldId="2147483660"/>
              <pc:sldLayoutMk cId="4055480213" sldId="2147483841"/>
              <ac:spMk id="18" creationId="{D9348B45-4080-DCFB-F924-C6380803E5B0}"/>
            </ac:spMkLst>
          </pc:spChg>
          <pc:spChg chg="mod">
            <ac:chgData name="Gionathan Giuliano" userId="35506941-68ca-42c8-9ba4-1f5f1332431c" providerId="ADAL" clId="{C3B9C781-00E5-3846-B69A-4AB7072B1F5F}" dt="2023-10-19T08:27:41.190" v="21" actId="2710"/>
            <ac:spMkLst>
              <pc:docMk/>
              <pc:sldMasterMk cId="655492642" sldId="2147483660"/>
              <pc:sldLayoutMk cId="4055480213" sldId="2147483841"/>
              <ac:spMk id="20" creationId="{13201131-90F0-79EA-BA3F-54A537C036D4}"/>
            </ac:spMkLst>
          </pc:spChg>
          <pc:spChg chg="mod">
            <ac:chgData name="Gionathan Giuliano" userId="35506941-68ca-42c8-9ba4-1f5f1332431c" providerId="ADAL" clId="{C3B9C781-00E5-3846-B69A-4AB7072B1F5F}" dt="2023-10-19T08:27:47.851" v="23" actId="2710"/>
            <ac:spMkLst>
              <pc:docMk/>
              <pc:sldMasterMk cId="655492642" sldId="2147483660"/>
              <pc:sldLayoutMk cId="4055480213" sldId="2147483841"/>
              <ac:spMk id="21" creationId="{7FA535A1-ED35-7FA8-5881-54908B7576E6}"/>
            </ac:spMkLst>
          </pc:spChg>
          <pc:spChg chg="mod">
            <ac:chgData name="Gionathan Giuliano" userId="35506941-68ca-42c8-9ba4-1f5f1332431c" providerId="ADAL" clId="{C3B9C781-00E5-3846-B69A-4AB7072B1F5F}" dt="2023-10-19T08:27:41.190" v="21" actId="2710"/>
            <ac:spMkLst>
              <pc:docMk/>
              <pc:sldMasterMk cId="655492642" sldId="2147483660"/>
              <pc:sldLayoutMk cId="4055480213" sldId="2147483841"/>
              <ac:spMk id="23" creationId="{D07B54F0-FBFE-FE9E-8F62-5E26611B7D82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D0EC6E-D4AB-F44E-B04A-C4B8AE427D2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B4CF2A-F133-1140-91AE-E87238BADB7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4DC7F2-3B9D-D34E-BF69-8304BAAEA01E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E608A1D-9709-624B-91CF-5317F5C89F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25C3F2A-D059-7D4F-BFB7-0078E1A497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5993B6-FCFE-7342-9593-B0DD6037F5C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645BC-E53A-5541-9153-B91A91F21B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11192-5406-404E-ACB1-038D219861D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11192-5406-404E-ACB1-038D219861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919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11192-5406-404E-ACB1-038D219861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82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ertina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magine 39">
            <a:extLst>
              <a:ext uri="{FF2B5EF4-FFF2-40B4-BE49-F238E27FC236}">
                <a16:creationId xmlns:a16="http://schemas.microsoft.com/office/drawing/2014/main" id="{AF1E4376-2FFE-C44A-7E3B-A84E2CB56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5" t="17169" r="4877" b="23531"/>
          <a:stretch/>
        </p:blipFill>
        <p:spPr>
          <a:xfrm>
            <a:off x="0" y="1"/>
            <a:ext cx="18288000" cy="10287000"/>
          </a:xfrm>
          <a:prstGeom prst="rect">
            <a:avLst/>
          </a:prstGeom>
        </p:spPr>
      </p:pic>
      <p:sp>
        <p:nvSpPr>
          <p:cNvPr id="4" name="Text Placeholder 17">
            <a:extLst>
              <a:ext uri="{FF2B5EF4-FFF2-40B4-BE49-F238E27FC236}">
                <a16:creationId xmlns:a16="http://schemas.microsoft.com/office/drawing/2014/main" id="{6124D9C9-8323-DD3F-C7E7-9D4EBE8CB2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40206" y="3241901"/>
            <a:ext cx="6365774" cy="43338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 spc="0">
                <a:solidFill>
                  <a:schemeClr val="bg1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  <a:endParaRPr lang="it-IT" dirty="0"/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9A2DD457-8028-8842-9B07-040FE4B361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06" y="6611812"/>
            <a:ext cx="6909239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 b="1" i="0" spc="0">
                <a:solidFill>
                  <a:schemeClr val="bg1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  <a:endParaRPr lang="it-IT" dirty="0"/>
          </a:p>
        </p:txBody>
      </p:sp>
      <p:sp>
        <p:nvSpPr>
          <p:cNvPr id="9" name="Title 11">
            <a:extLst>
              <a:ext uri="{FF2B5EF4-FFF2-40B4-BE49-F238E27FC236}">
                <a16:creationId xmlns:a16="http://schemas.microsoft.com/office/drawing/2014/main" id="{B05AAC90-D9D6-B93C-D463-DB9CF6903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07" y="3853638"/>
            <a:ext cx="8026022" cy="2522981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algn="l">
              <a:defRPr sz="7000" b="0" i="0">
                <a:solidFill>
                  <a:schemeClr val="bg1"/>
                </a:solidFill>
                <a:latin typeface="Montserrat Light" pitchFamily="2" charset="77"/>
              </a:defRPr>
            </a:lvl1pPr>
          </a:lstStyle>
          <a:p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15A5E2-49D7-B692-1C0A-EEE52EAF042F}"/>
              </a:ext>
            </a:extLst>
          </p:cNvPr>
          <p:cNvSpPr txBox="1"/>
          <p:nvPr userDrawn="1"/>
        </p:nvSpPr>
        <p:spPr>
          <a:xfrm>
            <a:off x="14315607" y="9413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FCA6B3EE-AB49-ED93-9D29-6220EAF4BE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6931"/>
          <a:stretch/>
        </p:blipFill>
        <p:spPr>
          <a:xfrm>
            <a:off x="1980383" y="3103455"/>
            <a:ext cx="6395876" cy="3175162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6A7276DE-A590-9642-9B5A-BCBE352AB2A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6603" y="575478"/>
            <a:ext cx="3829626" cy="633225"/>
          </a:xfrm>
          <a:prstGeom prst="rect">
            <a:avLst/>
          </a:prstGeom>
        </p:spPr>
      </p:pic>
      <p:cxnSp>
        <p:nvCxnSpPr>
          <p:cNvPr id="37" name="Connettore 1 36">
            <a:extLst>
              <a:ext uri="{FF2B5EF4-FFF2-40B4-BE49-F238E27FC236}">
                <a16:creationId xmlns:a16="http://schemas.microsoft.com/office/drawing/2014/main" id="{B2838053-8E13-AF68-B6A9-37D5BCE647A9}"/>
              </a:ext>
            </a:extLst>
          </p:cNvPr>
          <p:cNvCxnSpPr>
            <a:cxnSpLocks/>
          </p:cNvCxnSpPr>
          <p:nvPr userDrawn="1"/>
        </p:nvCxnSpPr>
        <p:spPr>
          <a:xfrm>
            <a:off x="9144000" y="1968338"/>
            <a:ext cx="0" cy="5825232"/>
          </a:xfrm>
          <a:prstGeom prst="line">
            <a:avLst/>
          </a:prstGeom>
          <a:ln>
            <a:solidFill>
              <a:srgbClr val="E038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CAF226AE-311B-A2A2-1FB7-57078433000D}"/>
              </a:ext>
            </a:extLst>
          </p:cNvPr>
          <p:cNvSpPr txBox="1"/>
          <p:nvPr userDrawn="1"/>
        </p:nvSpPr>
        <p:spPr>
          <a:xfrm>
            <a:off x="6662154" y="9388274"/>
            <a:ext cx="6006904" cy="210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spc="300" dirty="0">
                <a:solidFill>
                  <a:schemeClr val="bg1"/>
                </a:solidFill>
                <a:latin typeface="Montserrat" pitchFamily="2" charset="77"/>
              </a:rPr>
              <a:t>#CYBERJOURNEY   |   WWW.CYBERJOURNEY.IT</a:t>
            </a:r>
          </a:p>
        </p:txBody>
      </p:sp>
    </p:spTree>
    <p:extLst>
      <p:ext uri="{BB962C8B-B14F-4D97-AF65-F5344CB8AC3E}">
        <p14:creationId xmlns:p14="http://schemas.microsoft.com/office/powerpoint/2010/main" val="2036018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49E0167-F487-0416-03CB-A1542BB2F8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5" t="17169" r="4877" b="23531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61732E25-BE06-625A-AD4C-2034A7D0BBF2}"/>
              </a:ext>
            </a:extLst>
          </p:cNvPr>
          <p:cNvSpPr txBox="1"/>
          <p:nvPr userDrawn="1"/>
        </p:nvSpPr>
        <p:spPr>
          <a:xfrm>
            <a:off x="633274" y="9437328"/>
            <a:ext cx="600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spc="300" dirty="0">
                <a:solidFill>
                  <a:schemeClr val="bg1"/>
                </a:solidFill>
                <a:latin typeface="Montserrat" pitchFamily="2" charset="77"/>
              </a:rPr>
              <a:t>#CYBERJOURNEY   |   WWW.CYBERJOURNEY.IT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E9A3CFE-1F35-D0F1-2410-07BE7F4BBC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327" y="4678382"/>
            <a:ext cx="4868523" cy="78371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E1AD31C-3E27-3F5C-123B-5AAA52FFC73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677" y="9542135"/>
            <a:ext cx="2455049" cy="405940"/>
          </a:xfrm>
          <a:prstGeom prst="rect">
            <a:avLst/>
          </a:prstGeom>
        </p:spPr>
      </p:pic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AA99FD01-CD71-B263-FC06-38AE33D0E70E}"/>
              </a:ext>
            </a:extLst>
          </p:cNvPr>
          <p:cNvCxnSpPr>
            <a:cxnSpLocks/>
          </p:cNvCxnSpPr>
          <p:nvPr userDrawn="1"/>
        </p:nvCxnSpPr>
        <p:spPr>
          <a:xfrm>
            <a:off x="9144000" y="4441371"/>
            <a:ext cx="0" cy="1328058"/>
          </a:xfrm>
          <a:prstGeom prst="line">
            <a:avLst/>
          </a:prstGeom>
          <a:ln>
            <a:solidFill>
              <a:srgbClr val="E038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553894A-2225-32C1-E02F-A0D595B7934F}"/>
              </a:ext>
            </a:extLst>
          </p:cNvPr>
          <p:cNvSpPr txBox="1"/>
          <p:nvPr userDrawn="1"/>
        </p:nvSpPr>
        <p:spPr>
          <a:xfrm>
            <a:off x="2864751" y="4441371"/>
            <a:ext cx="59048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600" b="1" spc="300" dirty="0">
                <a:solidFill>
                  <a:srgbClr val="FF00AE"/>
                </a:solidFill>
                <a:latin typeface="Montserrat" pitchFamily="2" charset="77"/>
              </a:rPr>
              <a:t>GRAZIE</a:t>
            </a:r>
            <a:r>
              <a:rPr lang="it-IT" sz="3600" spc="300" dirty="0">
                <a:solidFill>
                  <a:srgbClr val="FF00AE"/>
                </a:solidFill>
                <a:latin typeface="Montserrat" pitchFamily="2" charset="77"/>
              </a:rPr>
              <a:t> PER L’ATTENZIONE</a:t>
            </a:r>
          </a:p>
        </p:txBody>
      </p:sp>
    </p:spTree>
    <p:extLst>
      <p:ext uri="{BB962C8B-B14F-4D97-AF65-F5344CB8AC3E}">
        <p14:creationId xmlns:p14="http://schemas.microsoft.com/office/powerpoint/2010/main" val="2284957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ian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5219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ianca con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1">
            <a:extLst>
              <a:ext uri="{FF2B5EF4-FFF2-40B4-BE49-F238E27FC236}">
                <a16:creationId xmlns:a16="http://schemas.microsoft.com/office/drawing/2014/main" id="{A289E408-5479-285D-43BA-E2B660986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251" y="1264503"/>
            <a:ext cx="15078686" cy="1061602"/>
          </a:xfrm>
          <a:prstGeom prst="rect">
            <a:avLst/>
          </a:prstGeom>
        </p:spPr>
        <p:txBody>
          <a:bodyPr/>
          <a:lstStyle>
            <a:lvl1pPr>
              <a:defRPr sz="4800" b="1" i="0">
                <a:solidFill>
                  <a:srgbClr val="FF00AE"/>
                </a:solidFill>
                <a:latin typeface="Montserrat" pitchFamily="2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it-IT" dirty="0"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5682F85D-FF84-A7A0-43B1-E91E609725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251" y="715858"/>
            <a:ext cx="6232525" cy="3914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 dirty="0"/>
              <a:t>Click to edit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78821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onne con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D1F7C6C-E0A3-5549-B049-87D1C0679A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28796" y="1280160"/>
            <a:ext cx="7895604" cy="7543800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Clash Grotesk" pitchFamily="2" charset="77"/>
              </a:defRPr>
            </a:lvl1pPr>
          </a:lstStyle>
          <a:p>
            <a:endParaRPr lang="en-ID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E791620-7348-AC66-97E9-48219DBF44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251" y="715858"/>
            <a:ext cx="6232525" cy="3914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 dirty="0"/>
              <a:t>Click to edit</a:t>
            </a:r>
            <a:endParaRPr lang="it-IT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C3DE0A48-B34A-0723-EA26-7797CC737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251" y="1264503"/>
            <a:ext cx="7895604" cy="1610736"/>
          </a:xfrm>
          <a:prstGeom prst="rect">
            <a:avLst/>
          </a:prstGeom>
        </p:spPr>
        <p:txBody>
          <a:bodyPr/>
          <a:lstStyle>
            <a:lvl1pPr>
              <a:defRPr sz="4800" b="1" i="0">
                <a:solidFill>
                  <a:srgbClr val="FF00AE"/>
                </a:solidFill>
                <a:latin typeface="Montserrat" pitchFamily="2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it-IT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354DC64-D7D4-7450-FD34-37288F5DCF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99263" y="3697964"/>
            <a:ext cx="7895604" cy="507787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it-IT" dirty="0"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85079D88-2FB0-73CC-E970-DA9DDE4F4F4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80224" y="3120038"/>
            <a:ext cx="7898003" cy="4407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i="0" spc="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9676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onn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354DC64-D7D4-7450-FD34-37288F5DCF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3612" y="3693654"/>
            <a:ext cx="7898003" cy="53288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it-IT" dirty="0"/>
          </a:p>
        </p:txBody>
      </p:sp>
      <p:sp>
        <p:nvSpPr>
          <p:cNvPr id="2" name="Text Placeholder 15">
            <a:extLst>
              <a:ext uri="{FF2B5EF4-FFF2-40B4-BE49-F238E27FC236}">
                <a16:creationId xmlns:a16="http://schemas.microsoft.com/office/drawing/2014/main" id="{31B46FAC-862E-582C-FE8A-33BF919AD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57670" y="3693654"/>
            <a:ext cx="7866718" cy="53288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it-IT" dirty="0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2D23B405-D948-089B-B8FC-8671C0AF41B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80224" y="3090772"/>
            <a:ext cx="7898003" cy="4407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 spc="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 dirty="0"/>
              <a:t>Click to edit</a:t>
            </a:r>
            <a:endParaRPr lang="it-IT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D98A0181-F166-3A77-AC41-DB9DEA21EF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37528" y="3090772"/>
            <a:ext cx="7866718" cy="4407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 spc="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</a:t>
            </a:r>
            <a:endParaRPr lang="it-IT"/>
          </a:p>
        </p:txBody>
      </p:sp>
      <p:sp>
        <p:nvSpPr>
          <p:cNvPr id="11" name="Title 11">
            <a:extLst>
              <a:ext uri="{FF2B5EF4-FFF2-40B4-BE49-F238E27FC236}">
                <a16:creationId xmlns:a16="http://schemas.microsoft.com/office/drawing/2014/main" id="{328D04B7-A024-1FF4-CD45-54F9B263B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250" y="1264503"/>
            <a:ext cx="16525137" cy="1061602"/>
          </a:xfrm>
          <a:prstGeom prst="rect">
            <a:avLst/>
          </a:prstGeom>
        </p:spPr>
        <p:txBody>
          <a:bodyPr/>
          <a:lstStyle>
            <a:lvl1pPr>
              <a:defRPr sz="4800" b="1" i="0">
                <a:solidFill>
                  <a:srgbClr val="FF00AE"/>
                </a:solidFill>
                <a:latin typeface="Montserrat" pitchFamily="2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it-IT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C573BA1-D336-0C6A-2E9E-4456AD3F52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251" y="715858"/>
            <a:ext cx="6232525" cy="3914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529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colonne foto multi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2C40121-F570-4733-A619-A798F5BEC5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08168" y="1200334"/>
            <a:ext cx="3937326" cy="7432155"/>
          </a:xfrm>
          <a:custGeom>
            <a:avLst/>
            <a:gdLst>
              <a:gd name="connsiteX0" fmla="*/ 0 w 2624884"/>
              <a:gd name="connsiteY0" fmla="*/ 0 h 5297714"/>
              <a:gd name="connsiteX1" fmla="*/ 2624884 w 2624884"/>
              <a:gd name="connsiteY1" fmla="*/ 0 h 5297714"/>
              <a:gd name="connsiteX2" fmla="*/ 2624884 w 2624884"/>
              <a:gd name="connsiteY2" fmla="*/ 5297714 h 5297714"/>
              <a:gd name="connsiteX3" fmla="*/ 0 w 2624884"/>
              <a:gd name="connsiteY3" fmla="*/ 5297714 h 529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4884" h="5297714">
                <a:moveTo>
                  <a:pt x="0" y="0"/>
                </a:moveTo>
                <a:lnTo>
                  <a:pt x="2624884" y="0"/>
                </a:lnTo>
                <a:lnTo>
                  <a:pt x="2624884" y="5297714"/>
                </a:lnTo>
                <a:lnTo>
                  <a:pt x="0" y="529771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>
                <a:latin typeface="Lato" panose="020F0502020204030203" pitchFamily="34" charset="77"/>
              </a:defRPr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90BCBA2-E06C-4243-AFD7-59636371971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478669" y="1200336"/>
            <a:ext cx="3937326" cy="3803087"/>
          </a:xfrm>
          <a:custGeom>
            <a:avLst/>
            <a:gdLst>
              <a:gd name="connsiteX0" fmla="*/ 0 w 2624884"/>
              <a:gd name="connsiteY0" fmla="*/ 0 h 2535391"/>
              <a:gd name="connsiteX1" fmla="*/ 2624884 w 2624884"/>
              <a:gd name="connsiteY1" fmla="*/ 0 h 2535391"/>
              <a:gd name="connsiteX2" fmla="*/ 2624884 w 2624884"/>
              <a:gd name="connsiteY2" fmla="*/ 2535391 h 2535391"/>
              <a:gd name="connsiteX3" fmla="*/ 0 w 2624884"/>
              <a:gd name="connsiteY3" fmla="*/ 2535391 h 2535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4884" h="2535391">
                <a:moveTo>
                  <a:pt x="0" y="0"/>
                </a:moveTo>
                <a:lnTo>
                  <a:pt x="2624884" y="0"/>
                </a:lnTo>
                <a:lnTo>
                  <a:pt x="2624884" y="2535391"/>
                </a:lnTo>
                <a:lnTo>
                  <a:pt x="0" y="253539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>
                <a:latin typeface="Montserrat" pitchFamily="2" charset="77"/>
              </a:defRPr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946E187-842A-41D1-86D0-089C0FA1B99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478668" y="5343820"/>
            <a:ext cx="3937326" cy="3288669"/>
          </a:xfrm>
          <a:custGeom>
            <a:avLst/>
            <a:gdLst>
              <a:gd name="connsiteX0" fmla="*/ 0 w 2624884"/>
              <a:gd name="connsiteY0" fmla="*/ 0 h 2535391"/>
              <a:gd name="connsiteX1" fmla="*/ 2624884 w 2624884"/>
              <a:gd name="connsiteY1" fmla="*/ 0 h 2535391"/>
              <a:gd name="connsiteX2" fmla="*/ 2624884 w 2624884"/>
              <a:gd name="connsiteY2" fmla="*/ 2535391 h 2535391"/>
              <a:gd name="connsiteX3" fmla="*/ 0 w 2624884"/>
              <a:gd name="connsiteY3" fmla="*/ 2535391 h 2535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4884" h="2535391">
                <a:moveTo>
                  <a:pt x="0" y="0"/>
                </a:moveTo>
                <a:lnTo>
                  <a:pt x="2624884" y="0"/>
                </a:lnTo>
                <a:lnTo>
                  <a:pt x="2624884" y="2535391"/>
                </a:lnTo>
                <a:lnTo>
                  <a:pt x="0" y="253539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>
                <a:latin typeface="Lato" panose="020F0502020204030203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029BAA5-0C66-4D03-3315-CC7DD61269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8525" y="5143501"/>
            <a:ext cx="7975743" cy="34889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Clash Grotesk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0">
              <a:buNone/>
              <a:defRPr sz="16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371600" indent="0">
              <a:buNone/>
              <a:defRPr sz="16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2057400" indent="0">
              <a:buNone/>
              <a:defRPr sz="16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743200" indent="0">
              <a:buNone/>
              <a:defRPr sz="16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9561495-856C-20C2-2F72-4ABD33E59A1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80224" y="4649512"/>
            <a:ext cx="7994044" cy="4407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 spc="0">
                <a:solidFill>
                  <a:schemeClr val="tx1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 dirty="0"/>
              <a:t>Click to edit</a:t>
            </a:r>
            <a:endParaRPr lang="it-IT" dirty="0"/>
          </a:p>
        </p:txBody>
      </p:sp>
      <p:sp>
        <p:nvSpPr>
          <p:cNvPr id="6" name="Title 11">
            <a:extLst>
              <a:ext uri="{FF2B5EF4-FFF2-40B4-BE49-F238E27FC236}">
                <a16:creationId xmlns:a16="http://schemas.microsoft.com/office/drawing/2014/main" id="{037CC0E6-A1E6-751F-1D61-39D9E3190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250" y="1264503"/>
            <a:ext cx="7975743" cy="2929810"/>
          </a:xfrm>
          <a:prstGeom prst="rect">
            <a:avLst/>
          </a:prstGeom>
        </p:spPr>
        <p:txBody>
          <a:bodyPr/>
          <a:lstStyle>
            <a:lvl1pPr>
              <a:defRPr sz="4800" b="1" i="0">
                <a:solidFill>
                  <a:srgbClr val="FF00AE"/>
                </a:solidFill>
                <a:latin typeface="Montserrat" pitchFamily="2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it-IT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467D30E-804F-BC26-A892-50805FD30B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251" y="715858"/>
            <a:ext cx="6232525" cy="3914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89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E0BA5A-D638-42C2-B8CB-6EB82E795D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13011" y="1248845"/>
            <a:ext cx="4709538" cy="4514132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Montserrat" pitchFamily="2" charset="77"/>
              </a:defRPr>
            </a:lvl1pPr>
          </a:lstStyle>
          <a:p>
            <a:endParaRPr lang="en-ID"/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E439D428-D3FE-3006-BBFE-D2BD81C958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251" y="1264502"/>
            <a:ext cx="5351647" cy="4498475"/>
          </a:xfrm>
          <a:prstGeom prst="rect">
            <a:avLst/>
          </a:prstGeom>
        </p:spPr>
        <p:txBody>
          <a:bodyPr/>
          <a:lstStyle>
            <a:lvl1pPr>
              <a:defRPr sz="4800" b="1" i="0">
                <a:solidFill>
                  <a:srgbClr val="FF00AE"/>
                </a:solidFill>
                <a:latin typeface="Montserrat" pitchFamily="2" charset="77"/>
              </a:defRPr>
            </a:lvl1pPr>
          </a:lstStyle>
          <a:p>
            <a:r>
              <a:rPr lang="en-GB" dirty="0"/>
              <a:t>This is the three column text template</a:t>
            </a:r>
            <a:endParaRPr lang="it-IT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558F70A9-6BE7-51F2-4474-080D05281ED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661029" y="1248845"/>
            <a:ext cx="4709538" cy="4514132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Montserrat" pitchFamily="2" charset="77"/>
              </a:defRPr>
            </a:lvl1pPr>
          </a:lstStyle>
          <a:p>
            <a:endParaRPr lang="en-ID"/>
          </a:p>
        </p:txBody>
      </p:sp>
      <p:sp>
        <p:nvSpPr>
          <p:cNvPr id="2" name="Text Placeholder 15">
            <a:extLst>
              <a:ext uri="{FF2B5EF4-FFF2-40B4-BE49-F238E27FC236}">
                <a16:creationId xmlns:a16="http://schemas.microsoft.com/office/drawing/2014/main" id="{E8DF0060-1096-47B8-AF08-FE829CB339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3613" y="6109855"/>
            <a:ext cx="5387286" cy="29126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it-IT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0E28C5BB-73EF-38B9-EB10-CEFE5B7BFEB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89378" y="6109855"/>
            <a:ext cx="4733171" cy="29126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it-IT" dirty="0"/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B5B7F17C-1BB4-3B90-8515-F335342448C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661029" y="6109855"/>
            <a:ext cx="4733171" cy="29126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it-IT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F152306-BFD3-E0F4-80F6-3D906FE5CF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251" y="715858"/>
            <a:ext cx="6232525" cy="3914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5000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onne (version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354DC64-D7D4-7450-FD34-37288F5DCF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0237" y="6487751"/>
            <a:ext cx="5038426" cy="24564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it-IT" dirty="0"/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3E0E5CF7-54E0-502E-57FD-1CF5F1F126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0225" y="2739559"/>
            <a:ext cx="5038426" cy="2769701"/>
          </a:xfrm>
          <a:custGeom>
            <a:avLst/>
            <a:gdLst>
              <a:gd name="connsiteX0" fmla="*/ 0 w 3299791"/>
              <a:gd name="connsiteY0" fmla="*/ 0 h 3114926"/>
              <a:gd name="connsiteX1" fmla="*/ 3299791 w 3299791"/>
              <a:gd name="connsiteY1" fmla="*/ 0 h 3114926"/>
              <a:gd name="connsiteX2" fmla="*/ 3299791 w 3299791"/>
              <a:gd name="connsiteY2" fmla="*/ 3114926 h 3114926"/>
              <a:gd name="connsiteX3" fmla="*/ 0 w 3299791"/>
              <a:gd name="connsiteY3" fmla="*/ 3114926 h 3114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9791" h="3114926">
                <a:moveTo>
                  <a:pt x="0" y="0"/>
                </a:moveTo>
                <a:lnTo>
                  <a:pt x="3299791" y="0"/>
                </a:lnTo>
                <a:lnTo>
                  <a:pt x="3299791" y="3114926"/>
                </a:lnTo>
                <a:lnTo>
                  <a:pt x="0" y="311492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>
                <a:latin typeface="Montserrat" pitchFamily="2" charset="77"/>
              </a:defRPr>
            </a:lvl1pPr>
          </a:lstStyle>
          <a:p>
            <a:endParaRPr lang="en-ID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A862E33-C268-FB77-A814-048151132F4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80224" y="5900907"/>
            <a:ext cx="5038427" cy="4407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200" b="1" i="0" spc="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</a:t>
            </a:r>
            <a:endParaRPr lang="it-IT"/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D9348B45-4080-DCFB-F924-C6380803E5B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401677" y="6487751"/>
            <a:ext cx="5038426" cy="24564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it-IT" dirty="0"/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71D47A1D-4571-8361-99B5-59E349453F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2401665" y="2739559"/>
            <a:ext cx="5038426" cy="2769701"/>
          </a:xfrm>
          <a:custGeom>
            <a:avLst/>
            <a:gdLst>
              <a:gd name="connsiteX0" fmla="*/ 0 w 3299791"/>
              <a:gd name="connsiteY0" fmla="*/ 0 h 3114926"/>
              <a:gd name="connsiteX1" fmla="*/ 3299791 w 3299791"/>
              <a:gd name="connsiteY1" fmla="*/ 0 h 3114926"/>
              <a:gd name="connsiteX2" fmla="*/ 3299791 w 3299791"/>
              <a:gd name="connsiteY2" fmla="*/ 3114926 h 3114926"/>
              <a:gd name="connsiteX3" fmla="*/ 0 w 3299791"/>
              <a:gd name="connsiteY3" fmla="*/ 3114926 h 3114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9791" h="3114926">
                <a:moveTo>
                  <a:pt x="0" y="0"/>
                </a:moveTo>
                <a:lnTo>
                  <a:pt x="3299791" y="0"/>
                </a:lnTo>
                <a:lnTo>
                  <a:pt x="3299791" y="3114926"/>
                </a:lnTo>
                <a:lnTo>
                  <a:pt x="0" y="311492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>
                <a:latin typeface="Montserrat" pitchFamily="2" charset="77"/>
              </a:defRPr>
            </a:lvl1pPr>
          </a:lstStyle>
          <a:p>
            <a:endParaRPr lang="en-ID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13201131-90F0-79EA-BA3F-54A537C036D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401664" y="5900907"/>
            <a:ext cx="5038427" cy="4407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200" b="1" i="0" spc="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</a:t>
            </a:r>
            <a:endParaRPr lang="it-IT"/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7FA535A1-ED35-7FA8-5881-54908B7576E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49270" y="6487751"/>
            <a:ext cx="5038426" cy="24564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it-IT" dirty="0"/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0F776691-AE9E-92B6-D43D-9F4FEE72E77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49258" y="2739559"/>
            <a:ext cx="5038426" cy="2769701"/>
          </a:xfrm>
          <a:custGeom>
            <a:avLst/>
            <a:gdLst>
              <a:gd name="connsiteX0" fmla="*/ 0 w 3299791"/>
              <a:gd name="connsiteY0" fmla="*/ 0 h 3114926"/>
              <a:gd name="connsiteX1" fmla="*/ 3299791 w 3299791"/>
              <a:gd name="connsiteY1" fmla="*/ 0 h 3114926"/>
              <a:gd name="connsiteX2" fmla="*/ 3299791 w 3299791"/>
              <a:gd name="connsiteY2" fmla="*/ 3114926 h 3114926"/>
              <a:gd name="connsiteX3" fmla="*/ 0 w 3299791"/>
              <a:gd name="connsiteY3" fmla="*/ 3114926 h 3114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9791" h="3114926">
                <a:moveTo>
                  <a:pt x="0" y="0"/>
                </a:moveTo>
                <a:lnTo>
                  <a:pt x="3299791" y="0"/>
                </a:lnTo>
                <a:lnTo>
                  <a:pt x="3299791" y="3114926"/>
                </a:lnTo>
                <a:lnTo>
                  <a:pt x="0" y="311492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>
                <a:latin typeface="Montserrat" pitchFamily="2" charset="77"/>
              </a:defRPr>
            </a:lvl1pPr>
          </a:lstStyle>
          <a:p>
            <a:endParaRPr lang="en-ID" dirty="0"/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D07B54F0-FBFE-FE9E-8F62-5E26611B7D8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49257" y="5900907"/>
            <a:ext cx="5038427" cy="4407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200" b="1" i="0" spc="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</a:t>
            </a:r>
            <a:endParaRPr lang="it-IT"/>
          </a:p>
        </p:txBody>
      </p:sp>
      <p:sp>
        <p:nvSpPr>
          <p:cNvPr id="7" name="Title 11">
            <a:extLst>
              <a:ext uri="{FF2B5EF4-FFF2-40B4-BE49-F238E27FC236}">
                <a16:creationId xmlns:a16="http://schemas.microsoft.com/office/drawing/2014/main" id="{EA7EFBF5-5424-F5CC-0390-A6734098F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251" y="1264503"/>
            <a:ext cx="16540840" cy="1061602"/>
          </a:xfrm>
          <a:prstGeom prst="rect">
            <a:avLst/>
          </a:prstGeom>
        </p:spPr>
        <p:txBody>
          <a:bodyPr/>
          <a:lstStyle>
            <a:lvl1pPr>
              <a:defRPr sz="4800" b="1" i="0">
                <a:solidFill>
                  <a:srgbClr val="FF00AE"/>
                </a:solidFill>
                <a:latin typeface="Montserrat" pitchFamily="2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it-IT" dirty="0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CA62EBE8-0C41-98D1-704F-409AD760D3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251" y="715858"/>
            <a:ext cx="6232525" cy="3914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5480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0">
            <a:extLst>
              <a:ext uri="{FF2B5EF4-FFF2-40B4-BE49-F238E27FC236}">
                <a16:creationId xmlns:a16="http://schemas.microsoft.com/office/drawing/2014/main" id="{8C171312-56C6-574E-B5C9-758DB1F747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47463" y="3474964"/>
            <a:ext cx="2160024" cy="2160024"/>
          </a:xfrm>
          <a:custGeom>
            <a:avLst/>
            <a:gdLst>
              <a:gd name="connsiteX0" fmla="*/ 720008 w 1440016"/>
              <a:gd name="connsiteY0" fmla="*/ 0 h 1440016"/>
              <a:gd name="connsiteX1" fmla="*/ 1440016 w 1440016"/>
              <a:gd name="connsiteY1" fmla="*/ 720008 h 1440016"/>
              <a:gd name="connsiteX2" fmla="*/ 720008 w 1440016"/>
              <a:gd name="connsiteY2" fmla="*/ 1440016 h 1440016"/>
              <a:gd name="connsiteX3" fmla="*/ 0 w 1440016"/>
              <a:gd name="connsiteY3" fmla="*/ 720008 h 1440016"/>
              <a:gd name="connsiteX4" fmla="*/ 720008 w 1440016"/>
              <a:gd name="connsiteY4" fmla="*/ 0 h 1440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016" h="1440016">
                <a:moveTo>
                  <a:pt x="720008" y="0"/>
                </a:moveTo>
                <a:cubicBezTo>
                  <a:pt x="1117658" y="0"/>
                  <a:pt x="1440016" y="322359"/>
                  <a:pt x="1440016" y="720008"/>
                </a:cubicBezTo>
                <a:cubicBezTo>
                  <a:pt x="1440016" y="1117658"/>
                  <a:pt x="1117658" y="1440016"/>
                  <a:pt x="720008" y="1440016"/>
                </a:cubicBezTo>
                <a:cubicBezTo>
                  <a:pt x="322358" y="1440016"/>
                  <a:pt x="0" y="1117658"/>
                  <a:pt x="0" y="720008"/>
                </a:cubicBezTo>
                <a:cubicBezTo>
                  <a:pt x="0" y="322359"/>
                  <a:pt x="322358" y="0"/>
                  <a:pt x="720008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>
              <a:defRPr sz="2000">
                <a:latin typeface="Montserrat" pitchFamily="2" charset="77"/>
              </a:defRPr>
            </a:lvl1pPr>
          </a:lstStyle>
          <a:p>
            <a:endParaRPr lang="en-US"/>
          </a:p>
        </p:txBody>
      </p:sp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1EA4878E-1869-0744-A573-99C354BD0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33024" y="3474964"/>
            <a:ext cx="2160024" cy="2160024"/>
          </a:xfrm>
          <a:custGeom>
            <a:avLst/>
            <a:gdLst>
              <a:gd name="connsiteX0" fmla="*/ 720008 w 1440016"/>
              <a:gd name="connsiteY0" fmla="*/ 0 h 1440016"/>
              <a:gd name="connsiteX1" fmla="*/ 1440016 w 1440016"/>
              <a:gd name="connsiteY1" fmla="*/ 720008 h 1440016"/>
              <a:gd name="connsiteX2" fmla="*/ 720008 w 1440016"/>
              <a:gd name="connsiteY2" fmla="*/ 1440016 h 1440016"/>
              <a:gd name="connsiteX3" fmla="*/ 0 w 1440016"/>
              <a:gd name="connsiteY3" fmla="*/ 720008 h 1440016"/>
              <a:gd name="connsiteX4" fmla="*/ 720008 w 1440016"/>
              <a:gd name="connsiteY4" fmla="*/ 0 h 1440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016" h="1440016">
                <a:moveTo>
                  <a:pt x="720008" y="0"/>
                </a:moveTo>
                <a:cubicBezTo>
                  <a:pt x="1117658" y="0"/>
                  <a:pt x="1440016" y="322358"/>
                  <a:pt x="1440016" y="720008"/>
                </a:cubicBezTo>
                <a:cubicBezTo>
                  <a:pt x="1440016" y="1117658"/>
                  <a:pt x="1117658" y="1440016"/>
                  <a:pt x="720008" y="1440016"/>
                </a:cubicBezTo>
                <a:cubicBezTo>
                  <a:pt x="322358" y="1440016"/>
                  <a:pt x="0" y="1117658"/>
                  <a:pt x="0" y="720008"/>
                </a:cubicBezTo>
                <a:cubicBezTo>
                  <a:pt x="0" y="322358"/>
                  <a:pt x="322358" y="0"/>
                  <a:pt x="720008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>
              <a:defRPr sz="2000">
                <a:latin typeface="Montserrat" pitchFamily="2" charset="77"/>
              </a:defRPr>
            </a:lvl1pPr>
          </a:lstStyle>
          <a:p>
            <a:endParaRPr lang="en-US"/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1B405B47-0468-8B42-8FD9-AF79C42A43D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061902" y="3474964"/>
            <a:ext cx="2160024" cy="2160024"/>
          </a:xfrm>
          <a:custGeom>
            <a:avLst/>
            <a:gdLst>
              <a:gd name="connsiteX0" fmla="*/ 720008 w 1440016"/>
              <a:gd name="connsiteY0" fmla="*/ 0 h 1440016"/>
              <a:gd name="connsiteX1" fmla="*/ 1440016 w 1440016"/>
              <a:gd name="connsiteY1" fmla="*/ 720008 h 1440016"/>
              <a:gd name="connsiteX2" fmla="*/ 720008 w 1440016"/>
              <a:gd name="connsiteY2" fmla="*/ 1440016 h 1440016"/>
              <a:gd name="connsiteX3" fmla="*/ 0 w 1440016"/>
              <a:gd name="connsiteY3" fmla="*/ 720008 h 1440016"/>
              <a:gd name="connsiteX4" fmla="*/ 720008 w 1440016"/>
              <a:gd name="connsiteY4" fmla="*/ 0 h 1440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016" h="1440016">
                <a:moveTo>
                  <a:pt x="720008" y="0"/>
                </a:moveTo>
                <a:cubicBezTo>
                  <a:pt x="1117658" y="0"/>
                  <a:pt x="1440016" y="322358"/>
                  <a:pt x="1440016" y="720008"/>
                </a:cubicBezTo>
                <a:cubicBezTo>
                  <a:pt x="1440016" y="1117658"/>
                  <a:pt x="1117658" y="1440016"/>
                  <a:pt x="720008" y="1440016"/>
                </a:cubicBezTo>
                <a:cubicBezTo>
                  <a:pt x="322358" y="1440016"/>
                  <a:pt x="0" y="1117658"/>
                  <a:pt x="0" y="720008"/>
                </a:cubicBezTo>
                <a:cubicBezTo>
                  <a:pt x="0" y="322358"/>
                  <a:pt x="322358" y="0"/>
                  <a:pt x="720008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>
              <a:defRPr sz="2000">
                <a:latin typeface="Montserrat" pitchFamily="2" charset="77"/>
              </a:defRPr>
            </a:lvl1pPr>
          </a:lstStyle>
          <a:p>
            <a:endParaRPr lang="en-US"/>
          </a:p>
        </p:txBody>
      </p:sp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EA5202A2-5D99-DA4D-8A9E-BA3D53645DB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4076341" y="3474964"/>
            <a:ext cx="2160024" cy="2160024"/>
          </a:xfrm>
          <a:custGeom>
            <a:avLst/>
            <a:gdLst>
              <a:gd name="connsiteX0" fmla="*/ 720008 w 1440016"/>
              <a:gd name="connsiteY0" fmla="*/ 0 h 1440016"/>
              <a:gd name="connsiteX1" fmla="*/ 1440016 w 1440016"/>
              <a:gd name="connsiteY1" fmla="*/ 720008 h 1440016"/>
              <a:gd name="connsiteX2" fmla="*/ 720008 w 1440016"/>
              <a:gd name="connsiteY2" fmla="*/ 1440016 h 1440016"/>
              <a:gd name="connsiteX3" fmla="*/ 0 w 1440016"/>
              <a:gd name="connsiteY3" fmla="*/ 720008 h 1440016"/>
              <a:gd name="connsiteX4" fmla="*/ 720008 w 1440016"/>
              <a:gd name="connsiteY4" fmla="*/ 0 h 1440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016" h="1440016">
                <a:moveTo>
                  <a:pt x="720008" y="0"/>
                </a:moveTo>
                <a:cubicBezTo>
                  <a:pt x="1117658" y="0"/>
                  <a:pt x="1440016" y="322358"/>
                  <a:pt x="1440016" y="720008"/>
                </a:cubicBezTo>
                <a:cubicBezTo>
                  <a:pt x="1440016" y="1117658"/>
                  <a:pt x="1117658" y="1440016"/>
                  <a:pt x="720008" y="1440016"/>
                </a:cubicBezTo>
                <a:cubicBezTo>
                  <a:pt x="322358" y="1440016"/>
                  <a:pt x="0" y="1117658"/>
                  <a:pt x="0" y="720008"/>
                </a:cubicBezTo>
                <a:cubicBezTo>
                  <a:pt x="0" y="322358"/>
                  <a:pt x="322358" y="0"/>
                  <a:pt x="720008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>
              <a:defRPr sz="2000">
                <a:latin typeface="Montserrat" pitchFamily="2" charset="77"/>
              </a:defRPr>
            </a:lvl1pPr>
          </a:lstStyle>
          <a:p>
            <a:endParaRPr lang="en-US"/>
          </a:p>
        </p:txBody>
      </p:sp>
      <p:sp>
        <p:nvSpPr>
          <p:cNvPr id="2" name="Text Placeholder 15">
            <a:extLst>
              <a:ext uri="{FF2B5EF4-FFF2-40B4-BE49-F238E27FC236}">
                <a16:creationId xmlns:a16="http://schemas.microsoft.com/office/drawing/2014/main" id="{D02F0CB0-BB0A-920B-4D46-4CD1ADAD9A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08626" y="6540912"/>
            <a:ext cx="3700258" cy="12605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lnSpc>
                <a:spcPct val="150000"/>
              </a:lnSpc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lnSpc>
                <a:spcPct val="150000"/>
              </a:lnSpc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lnSpc>
                <a:spcPct val="150000"/>
              </a:lnSpc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lnSpc>
                <a:spcPct val="150000"/>
              </a:lnSpc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it-IT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3FAAD58-9DF5-C13A-F998-5CF2893A6D9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08613" y="5954067"/>
            <a:ext cx="3700259" cy="4407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200" b="1" i="0" spc="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 dirty="0"/>
              <a:t>Click to edit</a:t>
            </a:r>
            <a:endParaRPr lang="it-IT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5891470C-76B0-5FE0-072B-72EE8BA5064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67279" y="6540912"/>
            <a:ext cx="3700258" cy="12605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lnSpc>
                <a:spcPct val="150000"/>
              </a:lnSpc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lnSpc>
                <a:spcPct val="150000"/>
              </a:lnSpc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lnSpc>
                <a:spcPct val="150000"/>
              </a:lnSpc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lnSpc>
                <a:spcPct val="150000"/>
              </a:lnSpc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it-IT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CDCFFFD-30EF-AD63-9674-BD0F37A24AA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67266" y="5954067"/>
            <a:ext cx="3700259" cy="4407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200" b="1" i="0" spc="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</a:t>
            </a:r>
            <a:endParaRPr lang="it-IT"/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8D67E83C-59D5-2A47-9F19-50E170A1A85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58016" y="6540912"/>
            <a:ext cx="3700258" cy="12605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lnSpc>
                <a:spcPct val="150000"/>
              </a:lnSpc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lnSpc>
                <a:spcPct val="150000"/>
              </a:lnSpc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lnSpc>
                <a:spcPct val="150000"/>
              </a:lnSpc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lnSpc>
                <a:spcPct val="150000"/>
              </a:lnSpc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it-IT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0A7DF15-C4E3-B9E5-B457-98EAEE86036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58003" y="5954067"/>
            <a:ext cx="3700259" cy="4407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200" b="1" i="0" spc="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</a:t>
            </a:r>
            <a:endParaRPr lang="it-IT"/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B1402CAA-1301-78F1-44C3-C04434D645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3384584" y="6540912"/>
            <a:ext cx="3700258" cy="12605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lnSpc>
                <a:spcPct val="150000"/>
              </a:lnSpc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lnSpc>
                <a:spcPct val="150000"/>
              </a:lnSpc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lnSpc>
                <a:spcPct val="150000"/>
              </a:lnSpc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lnSpc>
                <a:spcPct val="150000"/>
              </a:lnSpc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it-IT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06E2862-F095-2507-11E5-CEF9F6C131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3384571" y="5954067"/>
            <a:ext cx="3700259" cy="4407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200" b="1" i="0" spc="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</a:t>
            </a:r>
            <a:endParaRPr lang="it-IT"/>
          </a:p>
        </p:txBody>
      </p:sp>
      <p:sp>
        <p:nvSpPr>
          <p:cNvPr id="17" name="Title 11">
            <a:extLst>
              <a:ext uri="{FF2B5EF4-FFF2-40B4-BE49-F238E27FC236}">
                <a16:creationId xmlns:a16="http://schemas.microsoft.com/office/drawing/2014/main" id="{0B9570A7-3AA1-8B8B-D8E0-6BA6D3C86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251" y="1264503"/>
            <a:ext cx="16540840" cy="1061602"/>
          </a:xfrm>
          <a:prstGeom prst="rect">
            <a:avLst/>
          </a:prstGeom>
        </p:spPr>
        <p:txBody>
          <a:bodyPr/>
          <a:lstStyle>
            <a:lvl1pPr>
              <a:defRPr sz="4800" b="1" i="0">
                <a:solidFill>
                  <a:srgbClr val="FF00AE"/>
                </a:solidFill>
                <a:latin typeface="Montserrat" pitchFamily="2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it-IT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2313CEF1-9AC9-7A24-207A-9DE9DF1E0C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251" y="715858"/>
            <a:ext cx="6232525" cy="3914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2306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ttangolo 31">
            <a:extLst>
              <a:ext uri="{FF2B5EF4-FFF2-40B4-BE49-F238E27FC236}">
                <a16:creationId xmlns:a16="http://schemas.microsoft.com/office/drawing/2014/main" id="{353F0450-46A0-1667-6FC9-8F5448B86A07}"/>
              </a:ext>
            </a:extLst>
          </p:cNvPr>
          <p:cNvSpPr/>
          <p:nvPr userDrawn="1"/>
        </p:nvSpPr>
        <p:spPr>
          <a:xfrm>
            <a:off x="0" y="9179859"/>
            <a:ext cx="18287999" cy="1107141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AE8BD0-73CF-4DE1-AD0E-246205A44C63}"/>
              </a:ext>
            </a:extLst>
          </p:cNvPr>
          <p:cNvSpPr txBox="1"/>
          <p:nvPr userDrawn="1"/>
        </p:nvSpPr>
        <p:spPr>
          <a:xfrm>
            <a:off x="17407881" y="29032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43CCC9C-A991-4663-A7CC-B96878711045}" type="slidenum">
              <a:rPr lang="en-ID" sz="1800" b="0" spc="0" smtClean="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‹#›</a:t>
            </a:fld>
            <a:endParaRPr lang="en-ID" sz="2400" b="0" spc="0">
              <a:solidFill>
                <a:schemeClr val="bg1">
                  <a:lumMod val="85000"/>
                </a:schemeClr>
              </a:solidFill>
              <a:latin typeface="Lato" panose="020F0502020204030203" pitchFamily="34" charset="0"/>
            </a:endParaRP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1F6723B8-7384-C5B5-8E43-A49EC29FD4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6" t="25675" b="21026"/>
          <a:stretch/>
        </p:blipFill>
        <p:spPr>
          <a:xfrm>
            <a:off x="10511" y="9179859"/>
            <a:ext cx="1755616" cy="1122904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5FEC834E-B358-6A7F-52DA-387230C5EFFE}"/>
              </a:ext>
            </a:extLst>
          </p:cNvPr>
          <p:cNvSpPr txBox="1"/>
          <p:nvPr userDrawn="1"/>
        </p:nvSpPr>
        <p:spPr>
          <a:xfrm>
            <a:off x="6673916" y="9579540"/>
            <a:ext cx="600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spc="300" dirty="0">
                <a:solidFill>
                  <a:schemeClr val="bg1"/>
                </a:solidFill>
                <a:latin typeface="Montserrat" pitchFamily="2" charset="77"/>
              </a:rPr>
              <a:t>#CYBERJOURNEY   |   WWW.CYBERJOURNEY.IT</a:t>
            </a:r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79209240-17DC-21C0-7B66-8B9E096AE6C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6229" y="9542135"/>
            <a:ext cx="2455049" cy="405940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1757E15E-0A01-DAEC-8DE8-467B4029654F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35" y="9377930"/>
            <a:ext cx="3971691" cy="6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92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96" r:id="rId2"/>
    <p:sldLayoutId id="2147483843" r:id="rId3"/>
    <p:sldLayoutId id="2147483760" r:id="rId4"/>
    <p:sldLayoutId id="2147483840" r:id="rId5"/>
    <p:sldLayoutId id="2147483806" r:id="rId6"/>
    <p:sldLayoutId id="2147483711" r:id="rId7"/>
    <p:sldLayoutId id="2147483841" r:id="rId8"/>
    <p:sldLayoutId id="2147483801" r:id="rId9"/>
    <p:sldLayoutId id="2147483842" r:id="rId10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 userDrawn="1">
          <p15:clr>
            <a:srgbClr val="F26B43"/>
          </p15:clr>
        </p15:guide>
        <p15:guide id="2" pos="544" userDrawn="1">
          <p15:clr>
            <a:srgbClr val="F26B43"/>
          </p15:clr>
        </p15:guide>
        <p15:guide id="3" pos="10976" userDrawn="1">
          <p15:clr>
            <a:srgbClr val="F26B43"/>
          </p15:clr>
        </p15:guide>
        <p15:guide id="4" pos="57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en.wikipedia.org/wiki/Evil_bit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splint.gitbook.io/cyberblog/security-research/tensorflow-remote-code-execution-with-malicious-model#tensorflow-models-are-programs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7162F7-4A58-5873-B17B-467DA8B3F7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40206" y="3020030"/>
            <a:ext cx="6365774" cy="433387"/>
          </a:xfrm>
        </p:spPr>
        <p:txBody>
          <a:bodyPr/>
          <a:lstStyle/>
          <a:p>
            <a:r>
              <a:rPr lang="it-IT" dirty="0"/>
              <a:t>2025, June 19th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797EF-BCAC-6187-171F-6DE10B3101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06" y="5455875"/>
            <a:ext cx="6909239" cy="369332"/>
          </a:xfrm>
        </p:spPr>
        <p:txBody>
          <a:bodyPr/>
          <a:lstStyle/>
          <a:p>
            <a:r>
              <a:rPr lang="it-IT" dirty="0"/>
              <a:t>Fabrizio Bugli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530271-4361-9330-21B9-779D673C4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06" y="3618231"/>
            <a:ext cx="8026022" cy="1525269"/>
          </a:xfrm>
          <a:prstGeom prst="rect">
            <a:avLst/>
          </a:prstGeom>
        </p:spPr>
        <p:txBody>
          <a:bodyPr/>
          <a:lstStyle/>
          <a:p>
            <a:r>
              <a:rPr lang="en-US" sz="3600" b="1" dirty="0"/>
              <a:t>Threats in Models;</a:t>
            </a:r>
            <a:br>
              <a:rPr lang="en-US" sz="3600" dirty="0"/>
            </a:br>
            <a:r>
              <a:rPr lang="en-US" sz="3200" dirty="0"/>
              <a:t>Considerations and Impact of AI Supply Chain in Application Security</a:t>
            </a:r>
            <a:endParaRPr lang="it-IT" sz="4800" b="1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04315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8E420E4-CACF-7682-06F8-3EAD08C66C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8526" y="2924943"/>
            <a:ext cx="10957678" cy="5707546"/>
          </a:xfrm>
        </p:spPr>
        <p:txBody>
          <a:bodyPr/>
          <a:lstStyle/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it-IT" sz="2400" dirty="0" err="1">
                <a:latin typeface="Montserrat" pitchFamily="2" charset="77"/>
              </a:rPr>
              <a:t>Commoditization</a:t>
            </a:r>
            <a:r>
              <a:rPr lang="it-IT" sz="2400" dirty="0">
                <a:latin typeface="Montserrat" pitchFamily="2" charset="77"/>
              </a:rPr>
              <a:t> of knowledge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it-IT" sz="2400" dirty="0" err="1">
                <a:latin typeface="Montserrat" pitchFamily="2" charset="77"/>
              </a:rPr>
              <a:t>Commoditization</a:t>
            </a:r>
            <a:r>
              <a:rPr lang="it-IT" sz="2400" dirty="0">
                <a:latin typeface="Montserrat" pitchFamily="2" charset="77"/>
              </a:rPr>
              <a:t> of tools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it-IT" sz="2400" dirty="0" err="1">
                <a:latin typeface="Montserrat" pitchFamily="2" charset="77"/>
              </a:rPr>
              <a:t>Wider</a:t>
            </a:r>
            <a:r>
              <a:rPr lang="it-IT" sz="2400" dirty="0">
                <a:latin typeface="Montserrat" pitchFamily="2" charset="77"/>
              </a:rPr>
              <a:t> Attack Surface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it-IT" sz="2400" b="1" dirty="0">
                <a:latin typeface="Montserrat" pitchFamily="2" charset="77"/>
              </a:rPr>
              <a:t>DO NOT FORGET</a:t>
            </a:r>
            <a:r>
              <a:rPr lang="it-IT" sz="2400" dirty="0">
                <a:latin typeface="Montserrat" pitchFamily="2" charset="77"/>
              </a:rPr>
              <a:t> </a:t>
            </a:r>
            <a:r>
              <a:rPr lang="it-IT" sz="2400" dirty="0" err="1">
                <a:latin typeface="Montserrat" pitchFamily="2" charset="77"/>
              </a:rPr>
              <a:t>your</a:t>
            </a:r>
            <a:r>
              <a:rPr lang="it-IT" sz="2400" dirty="0">
                <a:latin typeface="Montserrat" pitchFamily="2" charset="77"/>
              </a:rPr>
              <a:t> </a:t>
            </a:r>
            <a:r>
              <a:rPr lang="it-IT" sz="2400" dirty="0" err="1">
                <a:latin typeface="Montserrat" pitchFamily="2" charset="77"/>
              </a:rPr>
              <a:t>grandma’s</a:t>
            </a:r>
            <a:r>
              <a:rPr lang="it-IT" sz="2400" dirty="0">
                <a:latin typeface="Montserrat" pitchFamily="2" charset="77"/>
              </a:rPr>
              <a:t> </a:t>
            </a:r>
            <a:r>
              <a:rPr lang="it-IT" sz="2400" dirty="0" err="1">
                <a:latin typeface="Montserrat" pitchFamily="2" charset="77"/>
              </a:rPr>
              <a:t>traditional</a:t>
            </a:r>
            <a:r>
              <a:rPr lang="it-IT" sz="2400" dirty="0">
                <a:latin typeface="Montserrat" pitchFamily="2" charset="77"/>
              </a:rPr>
              <a:t> </a:t>
            </a:r>
            <a:r>
              <a:rPr lang="it-IT" sz="2400" dirty="0" err="1">
                <a:latin typeface="Montserrat" pitchFamily="2" charset="77"/>
              </a:rPr>
              <a:t>recommendations</a:t>
            </a:r>
            <a:r>
              <a:rPr lang="it-IT" sz="2400" dirty="0">
                <a:latin typeface="Montserrat" pitchFamily="2" charset="77"/>
              </a:rPr>
              <a:t> (</a:t>
            </a:r>
            <a:r>
              <a:rPr lang="it-IT" sz="2400" dirty="0" err="1">
                <a:latin typeface="Montserrat" pitchFamily="2" charset="77"/>
              </a:rPr>
              <a:t>unless</a:t>
            </a:r>
            <a:r>
              <a:rPr lang="it-IT" sz="2400" dirty="0">
                <a:latin typeface="Montserrat" pitchFamily="2" charset="77"/>
              </a:rPr>
              <a:t> </a:t>
            </a:r>
            <a:r>
              <a:rPr lang="it-IT" sz="2400" dirty="0" err="1">
                <a:latin typeface="Montserrat" pitchFamily="2" charset="77"/>
              </a:rPr>
              <a:t>she</a:t>
            </a:r>
            <a:r>
              <a:rPr lang="it-IT" sz="2400" dirty="0">
                <a:latin typeface="Montserrat" pitchFamily="2" charset="77"/>
              </a:rPr>
              <a:t> </a:t>
            </a:r>
            <a:r>
              <a:rPr lang="it-IT" sz="2400" dirty="0" err="1">
                <a:latin typeface="Montserrat" pitchFamily="2" charset="77"/>
              </a:rPr>
              <a:t>was</a:t>
            </a:r>
            <a:r>
              <a:rPr lang="it-IT" sz="2400" dirty="0">
                <a:latin typeface="Montserrat" pitchFamily="2" charset="77"/>
              </a:rPr>
              <a:t> a </a:t>
            </a:r>
            <a:r>
              <a:rPr lang="it-IT" sz="2400" dirty="0" err="1">
                <a:latin typeface="Montserrat" pitchFamily="2" charset="77"/>
              </a:rPr>
              <a:t>chemical</a:t>
            </a:r>
            <a:r>
              <a:rPr lang="it-IT" sz="2400" dirty="0">
                <a:latin typeface="Montserrat" pitchFamily="2" charset="77"/>
              </a:rPr>
              <a:t> </a:t>
            </a:r>
            <a:r>
              <a:rPr lang="it-IT" sz="2400" dirty="0" err="1">
                <a:latin typeface="Montserrat" pitchFamily="2" charset="77"/>
              </a:rPr>
              <a:t>engineer</a:t>
            </a:r>
            <a:r>
              <a:rPr lang="it-IT" sz="2400" dirty="0">
                <a:latin typeface="Montserrat" pitchFamily="2" charset="77"/>
              </a:rPr>
              <a:t> working </a:t>
            </a:r>
            <a:r>
              <a:rPr lang="it-IT" sz="2400" dirty="0" err="1">
                <a:latin typeface="Montserrat" pitchFamily="2" charset="77"/>
              </a:rPr>
              <a:t>at</a:t>
            </a:r>
            <a:r>
              <a:rPr lang="it-IT" sz="2400" dirty="0">
                <a:latin typeface="Montserrat" pitchFamily="2" charset="77"/>
              </a:rPr>
              <a:t> a napalm production </a:t>
            </a:r>
            <a:r>
              <a:rPr lang="it-IT" sz="2400" dirty="0" err="1">
                <a:latin typeface="Montserrat" pitchFamily="2" charset="77"/>
              </a:rPr>
              <a:t>plant</a:t>
            </a:r>
            <a:r>
              <a:rPr lang="it-IT" sz="2400" dirty="0">
                <a:latin typeface="Montserrat" pitchFamily="2" charset="77"/>
              </a:rPr>
              <a:t>):</a:t>
            </a:r>
          </a:p>
          <a:p>
            <a:pPr marL="10287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>
                <a:solidFill>
                  <a:schemeClr val="tx1"/>
                </a:solidFill>
                <a:latin typeface="Montserrat" pitchFamily="2" charset="77"/>
              </a:rPr>
              <a:t>Do </a:t>
            </a:r>
            <a:r>
              <a:rPr lang="it-IT" sz="2000" dirty="0" err="1">
                <a:solidFill>
                  <a:schemeClr val="tx1"/>
                </a:solidFill>
                <a:latin typeface="Montserrat" pitchFamily="2" charset="77"/>
              </a:rPr>
              <a:t>not</a:t>
            </a:r>
            <a:r>
              <a:rPr lang="it-IT" sz="2000" dirty="0">
                <a:solidFill>
                  <a:schemeClr val="tx1"/>
                </a:solidFill>
                <a:latin typeface="Montserrat" pitchFamily="2" charset="77"/>
              </a:rPr>
              <a:t> </a:t>
            </a:r>
            <a:r>
              <a:rPr lang="it-IT" sz="2000" b="1" dirty="0">
                <a:solidFill>
                  <a:schemeClr val="tx1"/>
                </a:solidFill>
                <a:latin typeface="Montserrat" pitchFamily="2" charset="77"/>
              </a:rPr>
              <a:t>TRUST</a:t>
            </a:r>
            <a:r>
              <a:rPr lang="it-IT" sz="2000" dirty="0">
                <a:solidFill>
                  <a:schemeClr val="tx1"/>
                </a:solidFill>
                <a:latin typeface="Montserrat" pitchFamily="2" charset="77"/>
              </a:rPr>
              <a:t> </a:t>
            </a:r>
            <a:r>
              <a:rPr lang="it-IT" sz="2000" dirty="0" err="1">
                <a:solidFill>
                  <a:schemeClr val="tx1"/>
                </a:solidFill>
                <a:latin typeface="Montserrat" pitchFamily="2" charset="77"/>
              </a:rPr>
              <a:t>unknown</a:t>
            </a:r>
            <a:r>
              <a:rPr lang="it-IT" sz="2000" dirty="0">
                <a:solidFill>
                  <a:schemeClr val="tx1"/>
                </a:solidFill>
                <a:latin typeface="Montserrat" pitchFamily="2" charset="77"/>
              </a:rPr>
              <a:t> models</a:t>
            </a:r>
          </a:p>
          <a:p>
            <a:pPr marL="10287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 err="1">
                <a:solidFill>
                  <a:schemeClr val="tx1"/>
                </a:solidFill>
                <a:latin typeface="Montserrat" pitchFamily="2" charset="77"/>
              </a:rPr>
              <a:t>Rely</a:t>
            </a:r>
            <a:r>
              <a:rPr lang="it-IT" sz="2000" dirty="0">
                <a:solidFill>
                  <a:schemeClr val="tx1"/>
                </a:solidFill>
                <a:latin typeface="Montserrat" pitchFamily="2" charset="77"/>
              </a:rPr>
              <a:t> on models in a </a:t>
            </a:r>
            <a:r>
              <a:rPr lang="it-IT" sz="2000" b="1" dirty="0">
                <a:solidFill>
                  <a:schemeClr val="tx1"/>
                </a:solidFill>
                <a:latin typeface="Montserrat" pitchFamily="2" charset="77"/>
              </a:rPr>
              <a:t>secure format</a:t>
            </a:r>
          </a:p>
          <a:p>
            <a:pPr marL="10287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b="1" dirty="0">
                <a:solidFill>
                  <a:schemeClr val="tx1"/>
                </a:solidFill>
                <a:latin typeface="Montserrat" pitchFamily="2" charset="77"/>
              </a:rPr>
              <a:t>VALIDATE</a:t>
            </a:r>
            <a:r>
              <a:rPr lang="it-IT" sz="2000" dirty="0">
                <a:solidFill>
                  <a:schemeClr val="tx1"/>
                </a:solidFill>
                <a:latin typeface="Montserrat" pitchFamily="2" charset="77"/>
              </a:rPr>
              <a:t> code </a:t>
            </a:r>
            <a:r>
              <a:rPr lang="it-IT" sz="2000" dirty="0" err="1">
                <a:solidFill>
                  <a:schemeClr val="tx1"/>
                </a:solidFill>
                <a:latin typeface="Montserrat" pitchFamily="2" charset="77"/>
              </a:rPr>
              <a:t>referenced</a:t>
            </a:r>
            <a:r>
              <a:rPr lang="it-IT" sz="2000" dirty="0">
                <a:solidFill>
                  <a:schemeClr val="tx1"/>
                </a:solidFill>
                <a:latin typeface="Montserrat" pitchFamily="2" charset="77"/>
              </a:rPr>
              <a:t> by auto-models</a:t>
            </a:r>
          </a:p>
          <a:p>
            <a:pPr marL="10287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>
                <a:solidFill>
                  <a:schemeClr val="tx1"/>
                </a:solidFill>
                <a:latin typeface="Montserrat" pitchFamily="2" charset="77"/>
              </a:rPr>
              <a:t>Always </a:t>
            </a:r>
            <a:r>
              <a:rPr lang="it-IT" sz="2000" strike="sngStrike" dirty="0">
                <a:solidFill>
                  <a:schemeClr val="tx1"/>
                </a:solidFill>
                <a:latin typeface="Montserrat" pitchFamily="2" charset="77"/>
              </a:rPr>
              <a:t>change </a:t>
            </a:r>
            <a:r>
              <a:rPr lang="it-IT" sz="2000" strike="sngStrike" dirty="0" err="1">
                <a:solidFill>
                  <a:schemeClr val="tx1"/>
                </a:solidFill>
                <a:latin typeface="Montserrat" pitchFamily="2" charset="77"/>
              </a:rPr>
              <a:t>your</a:t>
            </a:r>
            <a:r>
              <a:rPr lang="it-IT" sz="2000" strike="sngStrike" dirty="0">
                <a:solidFill>
                  <a:schemeClr val="tx1"/>
                </a:solidFill>
                <a:latin typeface="Montserrat" pitchFamily="2" charset="77"/>
              </a:rPr>
              <a:t> pants</a:t>
            </a:r>
            <a:r>
              <a:rPr lang="it-IT" sz="2000" dirty="0">
                <a:solidFill>
                  <a:schemeClr val="tx1"/>
                </a:solidFill>
                <a:latin typeface="Montserrat" pitchFamily="2" charset="77"/>
              </a:rPr>
              <a:t> </a:t>
            </a:r>
            <a:r>
              <a:rPr lang="it-IT" sz="2000" b="1" dirty="0">
                <a:solidFill>
                  <a:schemeClr val="tx1"/>
                </a:solidFill>
                <a:latin typeface="Montserrat" pitchFamily="2" charset="77"/>
              </a:rPr>
              <a:t>UPDATE</a:t>
            </a:r>
            <a:r>
              <a:rPr lang="it-IT" sz="2000" dirty="0">
                <a:solidFill>
                  <a:schemeClr val="tx1"/>
                </a:solidFill>
                <a:latin typeface="Montserrat" pitchFamily="2" charset="77"/>
              </a:rPr>
              <a:t> </a:t>
            </a:r>
            <a:r>
              <a:rPr lang="it-IT" sz="2000" dirty="0" err="1">
                <a:solidFill>
                  <a:schemeClr val="tx1"/>
                </a:solidFill>
                <a:latin typeface="Montserrat" pitchFamily="2" charset="77"/>
              </a:rPr>
              <a:t>your</a:t>
            </a:r>
            <a:r>
              <a:rPr lang="it-IT" sz="2000" dirty="0">
                <a:solidFill>
                  <a:schemeClr val="tx1"/>
                </a:solidFill>
                <a:latin typeface="Montserrat" pitchFamily="2" charset="77"/>
              </a:rPr>
              <a:t> tools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1A617551-C0CB-CE63-0A9F-D052ECD18DF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98525" y="2326976"/>
            <a:ext cx="7994044" cy="440754"/>
          </a:xfrm>
        </p:spPr>
        <p:txBody>
          <a:bodyPr/>
          <a:lstStyle/>
          <a:p>
            <a:r>
              <a:rPr lang="it-IT" dirty="0" err="1"/>
              <a:t>AppSec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to stay</a:t>
            </a:r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C8CEEFAE-5F2B-B1B2-DDD0-A391EDA52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250" y="1264503"/>
            <a:ext cx="7975743" cy="905260"/>
          </a:xfrm>
        </p:spPr>
        <p:txBody>
          <a:bodyPr/>
          <a:lstStyle/>
          <a:p>
            <a:r>
              <a:rPr lang="it-IT" dirty="0" err="1"/>
              <a:t>Main</a:t>
            </a:r>
            <a:r>
              <a:rPr lang="it-IT" dirty="0"/>
              <a:t> Takeaways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8810918C-F33B-728E-740D-FB906BA50A8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it-IT" dirty="0"/>
              <a:t>CYBERJOURNEY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DA80A7-BE63-DCE5-5397-04CBA4FA3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757" y="1905596"/>
            <a:ext cx="5066704" cy="506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932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6607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3">
            <a:extLst>
              <a:ext uri="{FF2B5EF4-FFF2-40B4-BE49-F238E27FC236}">
                <a16:creationId xmlns:a16="http://schemas.microsoft.com/office/drawing/2014/main" id="{5C1E9B77-D0D0-E60D-50D5-2E89B8FAE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dirty="0" err="1"/>
              <a:t>whoami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0AB365-7CE3-AC5A-A207-29A777E5DA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99250" y="3130659"/>
            <a:ext cx="8089767" cy="1061602"/>
          </a:xfrm>
        </p:spPr>
        <p:txBody>
          <a:bodyPr/>
          <a:lstStyle/>
          <a:p>
            <a:pPr algn="l"/>
            <a:r>
              <a:rPr lang="en-US" dirty="0"/>
              <a:t>Working in Security for 20+ years</a:t>
            </a:r>
          </a:p>
          <a:p>
            <a:pPr algn="l"/>
            <a:r>
              <a:rPr lang="en-US" dirty="0"/>
              <a:t>{ Blue | Red | Purple | Grey | Black |  White } X {Team | Box}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9582A6A-D772-7EBA-4381-FD61C0A09B1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99251" y="2551693"/>
            <a:ext cx="8089766" cy="578966"/>
          </a:xfrm>
        </p:spPr>
        <p:txBody>
          <a:bodyPr/>
          <a:lstStyle/>
          <a:p>
            <a:pPr algn="l"/>
            <a:r>
              <a:rPr lang="en-US" dirty="0"/>
              <a:t>Solutions Engineer Professional Lead @ Checkmarx</a:t>
            </a:r>
          </a:p>
        </p:txBody>
      </p:sp>
    </p:spTree>
    <p:extLst>
      <p:ext uri="{BB962C8B-B14F-4D97-AF65-F5344CB8AC3E}">
        <p14:creationId xmlns:p14="http://schemas.microsoft.com/office/powerpoint/2010/main" val="1385224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52B82-2527-94BF-BA96-FB9A8D55B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FC0B8E4C-72D4-1251-5F91-6F122E84A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000" dirty="0">
                <a:latin typeface="Montserrat" panose="00000500000000000000" pitchFamily="2" charset="0"/>
              </a:rPr>
              <a:t>Created to protect the community.</a:t>
            </a:r>
          </a:p>
          <a:p>
            <a:r>
              <a:rPr lang="en-US" dirty="0">
                <a:latin typeface="Montserrat" panose="00000500000000000000" pitchFamily="2" charset="0"/>
              </a:rPr>
              <a:t>It was later decommissioned, due to its aggressive </a:t>
            </a:r>
            <a:r>
              <a:rPr lang="en-US" dirty="0" err="1">
                <a:latin typeface="Montserrat" panose="00000500000000000000" pitchFamily="2" charset="0"/>
              </a:rPr>
              <a:t>behaviour</a:t>
            </a:r>
            <a:endParaRPr lang="it-IT" dirty="0">
              <a:latin typeface="Montserrat" panose="00000500000000000000" pitchFamily="2" charset="0"/>
            </a:endParaRPr>
          </a:p>
          <a:p>
            <a:endParaRPr lang="it-IT" dirty="0">
              <a:latin typeface="Montserrat" panose="00000500000000000000" pitchFamily="2" charset="0"/>
            </a:endParaRP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DDAE4DE-C818-71FA-6C74-A10F3623EF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it-IT" dirty="0"/>
              <a:t>1550 Golem of </a:t>
            </a:r>
            <a:r>
              <a:rPr lang="it-IT" dirty="0" err="1"/>
              <a:t>Prague</a:t>
            </a:r>
            <a:endParaRPr lang="it-IT" dirty="0"/>
          </a:p>
          <a:p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D9A580A-370D-1D7B-561C-AE9606750A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2000" dirty="0">
                <a:latin typeface="Montserrat" panose="00000500000000000000" pitchFamily="2" charset="0"/>
              </a:rPr>
              <a:t>Second Law of robotics states that robots must obey human commands as long as it does not break first law (Robots may not harm another human being)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A761B448-0D94-1FB8-D968-1E8FACE96C1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it-IT" dirty="0"/>
              <a:t>1942 Asimov’s Three </a:t>
            </a:r>
            <a:r>
              <a:rPr lang="it-IT" dirty="0" err="1"/>
              <a:t>Laws</a:t>
            </a:r>
            <a:endParaRPr lang="it-IT" dirty="0"/>
          </a:p>
          <a:p>
            <a:endParaRPr lang="it-IT" dirty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1F67D00-69FA-8808-144C-E46D2158761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sz="2000" dirty="0">
                <a:latin typeface="Montserrat" panose="00000500000000000000" pitchFamily="2" charset="0"/>
              </a:rPr>
              <a:t>Dr. Frankenstein created a monster and later abandoned it; the monster was so insulted that he decided to kill everyone who were important for Frankenstein</a:t>
            </a:r>
            <a:endParaRPr lang="it-IT" dirty="0">
              <a:latin typeface="Montserrat" panose="00000500000000000000" pitchFamily="2" charset="0"/>
            </a:endParaRPr>
          </a:p>
          <a:p>
            <a:endParaRPr lang="it-IT" dirty="0">
              <a:latin typeface="Montserrat" panose="00000500000000000000" pitchFamily="2" charset="0"/>
            </a:endParaRP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F5805DEC-33AB-A5EB-26A7-ECC85D3F59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it-IT" dirty="0"/>
              <a:t>1818 Mary </a:t>
            </a:r>
            <a:r>
              <a:rPr lang="it-IT" dirty="0" err="1"/>
              <a:t>Shelley’s</a:t>
            </a:r>
            <a:r>
              <a:rPr lang="it-IT" dirty="0"/>
              <a:t> Frankenstein</a:t>
            </a:r>
          </a:p>
          <a:p>
            <a:endParaRPr lang="it-IT" dirty="0"/>
          </a:p>
        </p:txBody>
      </p:sp>
      <p:sp>
        <p:nvSpPr>
          <p:cNvPr id="11" name="Titolo 10">
            <a:extLst>
              <a:ext uri="{FF2B5EF4-FFF2-40B4-BE49-F238E27FC236}">
                <a16:creationId xmlns:a16="http://schemas.microsoft.com/office/drawing/2014/main" id="{3E5E1F87-2BEA-66D6-CDC5-3BF45BF27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AI history in one slide</a:t>
            </a:r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6BB038C7-A833-47C1-A580-016C3A55D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CYBERJOURNEY</a:t>
            </a:r>
          </a:p>
        </p:txBody>
      </p:sp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CBA0D709-D7CC-3F77-909D-BACEA1437C5F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l="202" t="7345" b="7545"/>
          <a:stretch>
            <a:fillRect/>
          </a:stretch>
        </p:blipFill>
        <p:spPr>
          <a:xfrm>
            <a:off x="12401665" y="2739559"/>
            <a:ext cx="5038426" cy="2769701"/>
          </a:xfrm>
        </p:spPr>
      </p:pic>
      <p:pic>
        <p:nvPicPr>
          <p:cNvPr id="19" name="05_BG">
            <a:extLst>
              <a:ext uri="{FF2B5EF4-FFF2-40B4-BE49-F238E27FC236}">
                <a16:creationId xmlns:a16="http://schemas.microsoft.com/office/drawing/2014/main" id="{97F2632A-5A91-1CCC-5D5D-ADB83794528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56" t="391" r="-352" b="-391"/>
          <a:stretch>
            <a:fillRect/>
          </a:stretch>
        </p:blipFill>
        <p:spPr>
          <a:xfrm>
            <a:off x="879475" y="2740025"/>
            <a:ext cx="5038725" cy="2768600"/>
          </a:xfrm>
          <a:prstGeom prst="rect">
            <a:avLst/>
          </a:prstGeom>
        </p:spPr>
      </p:pic>
      <p:pic>
        <p:nvPicPr>
          <p:cNvPr id="20" name="04_PIC" descr="תמונה שמכילה פסל, איש, פני אדם, אדם&#10;&#10;התיאור נוצר באופן אוטומטי">
            <a:extLst>
              <a:ext uri="{FF2B5EF4-FFF2-40B4-BE49-F238E27FC236}">
                <a16:creationId xmlns:a16="http://schemas.microsoft.com/office/drawing/2014/main" id="{3E24E2A3-204B-6957-4DAB-5A4162040D24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7" r="23467"/>
          <a:stretch/>
        </p:blipFill>
        <p:spPr>
          <a:xfrm>
            <a:off x="6650038" y="2740025"/>
            <a:ext cx="5037137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58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83FE33-78F7-BDC4-ADD0-B48D81610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Threats</a:t>
            </a:r>
            <a:r>
              <a:rPr lang="it-IT" dirty="0"/>
              <a:t> in Models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E03C5-B97A-2B66-C4B5-29A53F2B888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it-IT" dirty="0"/>
              <a:t>1. Happy </a:t>
            </a:r>
            <a:r>
              <a:rPr lang="it-IT" dirty="0" err="1"/>
              <a:t>Birthday</a:t>
            </a:r>
            <a:r>
              <a:rPr lang="it-IT" dirty="0"/>
              <a:t> to </a:t>
            </a:r>
            <a:r>
              <a:rPr lang="it-IT" dirty="0" err="1"/>
              <a:t>this</a:t>
            </a:r>
            <a:r>
              <a:rPr lang="it-IT" dirty="0"/>
              <a:t> book!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B7F08DA2-38E6-52D4-9C9D-1299C870D7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CYBERJOURNEY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F27D96C-86E6-9AEA-225C-E409A4D7EDF1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36" t="17487" r="-5486" b="19026"/>
          <a:stretch>
            <a:fillRect/>
          </a:stretch>
        </p:blipFill>
        <p:spPr bwMode="auto">
          <a:xfrm>
            <a:off x="8778227" y="665545"/>
            <a:ext cx="3909596" cy="390959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CDA749F-B553-F862-BB98-6131DE1DF8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99263" y="4231037"/>
            <a:ext cx="7895604" cy="455062"/>
          </a:xfrm>
        </p:spPr>
        <p:txBody>
          <a:bodyPr/>
          <a:lstStyle/>
          <a:p>
            <a:r>
              <a:rPr lang="en-US" sz="2200" dirty="0"/>
              <a:t>2. We are in the “Hacker abuse” phase of AI adoption</a:t>
            </a:r>
          </a:p>
        </p:txBody>
      </p:sp>
      <p:grpSp>
        <p:nvGrpSpPr>
          <p:cNvPr id="1041" name="time line">
            <a:extLst>
              <a:ext uri="{FF2B5EF4-FFF2-40B4-BE49-F238E27FC236}">
                <a16:creationId xmlns:a16="http://schemas.microsoft.com/office/drawing/2014/main" id="{5E2708D6-FA63-F3FC-2444-8119C2D77DFD}"/>
              </a:ext>
            </a:extLst>
          </p:cNvPr>
          <p:cNvGrpSpPr/>
          <p:nvPr/>
        </p:nvGrpSpPr>
        <p:grpSpPr>
          <a:xfrm>
            <a:off x="1242725" y="5353870"/>
            <a:ext cx="16084380" cy="3220579"/>
            <a:chOff x="-12721798" y="-6651642"/>
            <a:chExt cx="130550179" cy="24320458"/>
          </a:xfrm>
        </p:grpSpPr>
        <p:sp>
          <p:nvSpPr>
            <p:cNvPr id="1042" name="Compliance">
              <a:extLst>
                <a:ext uri="{FF2B5EF4-FFF2-40B4-BE49-F238E27FC236}">
                  <a16:creationId xmlns:a16="http://schemas.microsoft.com/office/drawing/2014/main" id="{F9E15060-D6B7-F761-B508-9EB1739606CE}"/>
                </a:ext>
              </a:extLst>
            </p:cNvPr>
            <p:cNvSpPr txBox="1"/>
            <p:nvPr/>
          </p:nvSpPr>
          <p:spPr>
            <a:xfrm>
              <a:off x="83107951" y="8327007"/>
              <a:ext cx="23864600" cy="5345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0" i="0" u="none" strike="noStrike" cap="none" spc="0" normalizeH="0" baseline="0">
                  <a:ln>
                    <a:noFill/>
                  </a:ln>
                  <a:solidFill>
                    <a:srgbClr val="C6B6FE"/>
                  </a:solidFill>
                  <a:effectLst/>
                  <a:uLnTx/>
                  <a:uFillTx/>
                  <a:latin typeface="Founders Grotesk Semibold" panose="020B070303020206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20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Compliance and</a:t>
              </a:r>
            </a:p>
            <a:p>
              <a:pPr>
                <a:lnSpc>
                  <a:spcPct val="100000"/>
                </a:lnSpc>
              </a:pPr>
              <a:r>
                <a:rPr lang="en-US" sz="20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standards are written</a:t>
              </a:r>
            </a:p>
          </p:txBody>
        </p:sp>
        <p:sp>
          <p:nvSpPr>
            <p:cNvPr id="1043" name="Software">
              <a:extLst>
                <a:ext uri="{FF2B5EF4-FFF2-40B4-BE49-F238E27FC236}">
                  <a16:creationId xmlns:a16="http://schemas.microsoft.com/office/drawing/2014/main" id="{DE9600DC-77C4-3C4D-1025-E74FD6761C41}"/>
                </a:ext>
              </a:extLst>
            </p:cNvPr>
            <p:cNvSpPr txBox="1"/>
            <p:nvPr/>
          </p:nvSpPr>
          <p:spPr>
            <a:xfrm>
              <a:off x="67694677" y="-5443299"/>
              <a:ext cx="24970525" cy="5345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0" i="0" u="none" strike="noStrike" cap="none" spc="0" normalizeH="0" baseline="0">
                  <a:ln>
                    <a:noFill/>
                  </a:ln>
                  <a:solidFill>
                    <a:srgbClr val="C6B6FE"/>
                  </a:solidFill>
                  <a:effectLst/>
                  <a:uLnTx/>
                  <a:uFillTx/>
                  <a:latin typeface="Founders Grotesk Semibold" panose="020B070303020206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20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Software security</a:t>
              </a:r>
            </a:p>
            <a:p>
              <a:pPr>
                <a:lnSpc>
                  <a:spcPct val="100000"/>
                </a:lnSpc>
              </a:pPr>
              <a:r>
                <a:rPr lang="en-US" sz="20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teams start protecting</a:t>
              </a:r>
            </a:p>
          </p:txBody>
        </p:sp>
        <p:sp>
          <p:nvSpPr>
            <p:cNvPr id="1044" name="Security">
              <a:extLst>
                <a:ext uri="{FF2B5EF4-FFF2-40B4-BE49-F238E27FC236}">
                  <a16:creationId xmlns:a16="http://schemas.microsoft.com/office/drawing/2014/main" id="{DF4E2C8B-DDB0-9A38-DC56-C8D885798DA1}"/>
                </a:ext>
              </a:extLst>
            </p:cNvPr>
            <p:cNvSpPr txBox="1"/>
            <p:nvPr/>
          </p:nvSpPr>
          <p:spPr>
            <a:xfrm>
              <a:off x="54241021" y="1092261"/>
              <a:ext cx="11715758" cy="7669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0" i="0" u="none" strike="noStrike" cap="none" spc="0" normalizeH="0" baseline="0">
                  <a:ln>
                    <a:noFill/>
                  </a:ln>
                  <a:solidFill>
                    <a:srgbClr val="C6B6FE"/>
                  </a:solidFill>
                  <a:effectLst/>
                  <a:uLnTx/>
                  <a:uFillTx/>
                  <a:latin typeface="Founders Grotesk Semibold" panose="020B070303020206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20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Security vendors</a:t>
              </a:r>
            </a:p>
            <a:p>
              <a:pPr>
                <a:lnSpc>
                  <a:spcPct val="100000"/>
                </a:lnSpc>
              </a:pPr>
              <a:r>
                <a:rPr lang="en-US" sz="20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wake up</a:t>
              </a:r>
            </a:p>
          </p:txBody>
        </p:sp>
        <p:sp>
          <p:nvSpPr>
            <p:cNvPr id="1045" name="Hackers">
              <a:extLst>
                <a:ext uri="{FF2B5EF4-FFF2-40B4-BE49-F238E27FC236}">
                  <a16:creationId xmlns:a16="http://schemas.microsoft.com/office/drawing/2014/main" id="{9599D658-B78E-BB2E-090C-54F18D64FB52}"/>
                </a:ext>
              </a:extLst>
            </p:cNvPr>
            <p:cNvSpPr txBox="1"/>
            <p:nvPr/>
          </p:nvSpPr>
          <p:spPr>
            <a:xfrm>
              <a:off x="38681746" y="-6314388"/>
              <a:ext cx="16449356" cy="5345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0" i="0" u="none" strike="noStrike" cap="none" spc="0" normalizeH="0" baseline="0">
                  <a:ln>
                    <a:noFill/>
                  </a:ln>
                  <a:solidFill>
                    <a:srgbClr val="C6B6FE"/>
                  </a:solidFill>
                  <a:effectLst/>
                  <a:uLnTx/>
                  <a:uFillTx/>
                  <a:latin typeface="Founders Grotesk Semibold" panose="020B070303020206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20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Hackers abuse</a:t>
              </a:r>
            </a:p>
          </p:txBody>
        </p:sp>
        <p:sp>
          <p:nvSpPr>
            <p:cNvPr id="1046" name="Business">
              <a:extLst>
                <a:ext uri="{FF2B5EF4-FFF2-40B4-BE49-F238E27FC236}">
                  <a16:creationId xmlns:a16="http://schemas.microsoft.com/office/drawing/2014/main" id="{BAECD453-0DE6-F8C4-FE4D-D00C12C9F9EE}"/>
                </a:ext>
              </a:extLst>
            </p:cNvPr>
            <p:cNvSpPr txBox="1"/>
            <p:nvPr/>
          </p:nvSpPr>
          <p:spPr>
            <a:xfrm>
              <a:off x="31028597" y="12323159"/>
              <a:ext cx="10944772" cy="5345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0" i="0" u="none" strike="noStrike" cap="none" spc="0" normalizeH="0" baseline="0">
                  <a:ln>
                    <a:noFill/>
                  </a:ln>
                  <a:solidFill>
                    <a:srgbClr val="C6B6FE"/>
                  </a:solidFill>
                  <a:effectLst/>
                  <a:uLnTx/>
                  <a:uFillTx/>
                  <a:latin typeface="Founders Grotesk Semibold" panose="020B070303020206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20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Business</a:t>
              </a:r>
            </a:p>
            <a:p>
              <a:pPr>
                <a:lnSpc>
                  <a:spcPct val="100000"/>
                </a:lnSpc>
              </a:pPr>
              <a:r>
                <a:rPr lang="en-US" sz="20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adoption</a:t>
              </a:r>
            </a:p>
          </p:txBody>
        </p:sp>
        <p:sp>
          <p:nvSpPr>
            <p:cNvPr id="1047" name="Early">
              <a:extLst>
                <a:ext uri="{FF2B5EF4-FFF2-40B4-BE49-F238E27FC236}">
                  <a16:creationId xmlns:a16="http://schemas.microsoft.com/office/drawing/2014/main" id="{62904E03-2680-24AC-F976-BC846F0AD52F}"/>
                </a:ext>
              </a:extLst>
            </p:cNvPr>
            <p:cNvSpPr txBox="1"/>
            <p:nvPr/>
          </p:nvSpPr>
          <p:spPr>
            <a:xfrm>
              <a:off x="11405933" y="9845319"/>
              <a:ext cx="10788641" cy="5345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0" i="0" u="none" strike="noStrike" cap="none" spc="0" normalizeH="0" baseline="0">
                  <a:ln>
                    <a:noFill/>
                  </a:ln>
                  <a:solidFill>
                    <a:srgbClr val="C6B6FE"/>
                  </a:solidFill>
                  <a:effectLst/>
                  <a:uLnTx/>
                  <a:uFillTx/>
                  <a:latin typeface="Founders Grotesk Semibold" panose="020B070303020206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20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Early</a:t>
              </a:r>
            </a:p>
            <a:p>
              <a:pPr>
                <a:lnSpc>
                  <a:spcPct val="100000"/>
                </a:lnSpc>
              </a:pPr>
              <a:r>
                <a:rPr lang="en-US" sz="20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adopters</a:t>
              </a:r>
            </a:p>
          </p:txBody>
        </p:sp>
        <p:sp>
          <p:nvSpPr>
            <p:cNvPr id="1048" name="Buzz">
              <a:extLst>
                <a:ext uri="{FF2B5EF4-FFF2-40B4-BE49-F238E27FC236}">
                  <a16:creationId xmlns:a16="http://schemas.microsoft.com/office/drawing/2014/main" id="{55151E55-AA5D-B836-A655-05171DE452FE}"/>
                </a:ext>
              </a:extLst>
            </p:cNvPr>
            <p:cNvSpPr txBox="1"/>
            <p:nvPr/>
          </p:nvSpPr>
          <p:spPr>
            <a:xfrm>
              <a:off x="6200461" y="-138646"/>
              <a:ext cx="13000499" cy="3021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0" i="0" u="none" strike="noStrike" cap="none" spc="0" normalizeH="0" baseline="0">
                  <a:ln>
                    <a:noFill/>
                  </a:ln>
                  <a:solidFill>
                    <a:srgbClr val="C6B6FE"/>
                  </a:solidFill>
                  <a:effectLst/>
                  <a:uLnTx/>
                  <a:uFillTx/>
                  <a:latin typeface="Founders Grotesk Semibold" panose="020B070303020206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20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Buzzwords</a:t>
              </a:r>
            </a:p>
          </p:txBody>
        </p:sp>
        <p:sp>
          <p:nvSpPr>
            <p:cNvPr id="1049" name="Technology">
              <a:extLst>
                <a:ext uri="{FF2B5EF4-FFF2-40B4-BE49-F238E27FC236}">
                  <a16:creationId xmlns:a16="http://schemas.microsoft.com/office/drawing/2014/main" id="{5EC529F7-3965-EA74-D5E5-867756D62536}"/>
                </a:ext>
              </a:extLst>
            </p:cNvPr>
            <p:cNvSpPr txBox="1"/>
            <p:nvPr/>
          </p:nvSpPr>
          <p:spPr>
            <a:xfrm>
              <a:off x="-12721798" y="-2977013"/>
              <a:ext cx="13664054" cy="5345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0" i="0" u="none" strike="noStrike" cap="none" spc="0" normalizeH="0" baseline="0">
                  <a:ln>
                    <a:noFill/>
                  </a:ln>
                  <a:solidFill>
                    <a:srgbClr val="C6B6FE"/>
                  </a:solidFill>
                  <a:effectLst/>
                  <a:uLnTx/>
                  <a:uFillTx/>
                  <a:latin typeface="Founders Grotesk Semibold" panose="020B070303020206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20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Technology</a:t>
              </a:r>
            </a:p>
            <a:p>
              <a:pPr>
                <a:lnSpc>
                  <a:spcPct val="100000"/>
                </a:lnSpc>
              </a:pPr>
              <a:r>
                <a:rPr lang="en-US" sz="20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introduced</a:t>
              </a:r>
            </a:p>
          </p:txBody>
        </p:sp>
        <p:sp>
          <p:nvSpPr>
            <p:cNvPr id="1050" name="מלבן 416">
              <a:extLst>
                <a:ext uri="{FF2B5EF4-FFF2-40B4-BE49-F238E27FC236}">
                  <a16:creationId xmlns:a16="http://schemas.microsoft.com/office/drawing/2014/main" id="{5086A699-B186-4C58-0BC9-503760F8ED8B}"/>
                </a:ext>
              </a:extLst>
            </p:cNvPr>
            <p:cNvSpPr>
              <a:spLocks/>
            </p:cNvSpPr>
            <p:nvPr/>
          </p:nvSpPr>
          <p:spPr>
            <a:xfrm>
              <a:off x="-10207936" y="4597702"/>
              <a:ext cx="28398310" cy="456620"/>
            </a:xfrm>
            <a:prstGeom prst="rect">
              <a:avLst/>
            </a:prstGeom>
            <a:solidFill>
              <a:srgbClr val="2A66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cs typeface="Arial" panose="020B0604020202020204" pitchFamily="34" charset="0"/>
              </a:endParaRPr>
            </a:p>
          </p:txBody>
        </p:sp>
        <p:pic>
          <p:nvPicPr>
            <p:cNvPr id="1051" name="גרפיקה 417">
              <a:extLst>
                <a:ext uri="{FF2B5EF4-FFF2-40B4-BE49-F238E27FC236}">
                  <a16:creationId xmlns:a16="http://schemas.microsoft.com/office/drawing/2014/main" id="{80BDBBAF-ABC5-E9F2-54E9-669D30BD5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12319613" y="3787012"/>
              <a:ext cx="2134858" cy="2134851"/>
            </a:xfrm>
            <a:prstGeom prst="rect">
              <a:avLst/>
            </a:prstGeom>
          </p:spPr>
        </p:pic>
        <p:pic>
          <p:nvPicPr>
            <p:cNvPr id="1052" name="גרפיקה 418">
              <a:extLst>
                <a:ext uri="{FF2B5EF4-FFF2-40B4-BE49-F238E27FC236}">
                  <a16:creationId xmlns:a16="http://schemas.microsoft.com/office/drawing/2014/main" id="{162CC09C-12DC-0A47-459D-1BBFCD44E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124442" y="3786998"/>
              <a:ext cx="2134858" cy="2134851"/>
            </a:xfrm>
            <a:prstGeom prst="rect">
              <a:avLst/>
            </a:prstGeom>
          </p:spPr>
        </p:pic>
        <p:sp>
          <p:nvSpPr>
            <p:cNvPr id="1053" name="מלבן 419">
              <a:extLst>
                <a:ext uri="{FF2B5EF4-FFF2-40B4-BE49-F238E27FC236}">
                  <a16:creationId xmlns:a16="http://schemas.microsoft.com/office/drawing/2014/main" id="{888E0E3C-41B1-5000-1D57-4A00EF7D384E}"/>
                </a:ext>
              </a:extLst>
            </p:cNvPr>
            <p:cNvSpPr>
              <a:spLocks/>
            </p:cNvSpPr>
            <p:nvPr/>
          </p:nvSpPr>
          <p:spPr>
            <a:xfrm rot="2700000">
              <a:off x="19113400" y="7299211"/>
              <a:ext cx="5669949" cy="456620"/>
            </a:xfrm>
            <a:prstGeom prst="rect">
              <a:avLst/>
            </a:prstGeom>
            <a:solidFill>
              <a:srgbClr val="2A66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cs typeface="Arial" panose="020B0604020202020204" pitchFamily="34" charset="0"/>
              </a:endParaRPr>
            </a:p>
          </p:txBody>
        </p:sp>
        <p:pic>
          <p:nvPicPr>
            <p:cNvPr id="1054" name="גרפיקה 420">
              <a:extLst>
                <a:ext uri="{FF2B5EF4-FFF2-40B4-BE49-F238E27FC236}">
                  <a16:creationId xmlns:a16="http://schemas.microsoft.com/office/drawing/2014/main" id="{35F34BB2-AC9B-ABFD-75BB-7CDC3D659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540864" y="9152473"/>
              <a:ext cx="2134858" cy="2134851"/>
            </a:xfrm>
            <a:prstGeom prst="rect">
              <a:avLst/>
            </a:prstGeom>
          </p:spPr>
        </p:pic>
        <p:sp>
          <p:nvSpPr>
            <p:cNvPr id="1055" name="מלבן 421">
              <a:extLst>
                <a:ext uri="{FF2B5EF4-FFF2-40B4-BE49-F238E27FC236}">
                  <a16:creationId xmlns:a16="http://schemas.microsoft.com/office/drawing/2014/main" id="{46DAE650-446D-4005-6574-E3CE89641C9D}"/>
                </a:ext>
              </a:extLst>
            </p:cNvPr>
            <p:cNvSpPr>
              <a:spLocks/>
            </p:cNvSpPr>
            <p:nvPr/>
          </p:nvSpPr>
          <p:spPr>
            <a:xfrm>
              <a:off x="25650441" y="9981955"/>
              <a:ext cx="9740059" cy="456620"/>
            </a:xfrm>
            <a:prstGeom prst="rect">
              <a:avLst/>
            </a:prstGeom>
            <a:solidFill>
              <a:srgbClr val="2A66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056" name="מלבן 422">
              <a:extLst>
                <a:ext uri="{FF2B5EF4-FFF2-40B4-BE49-F238E27FC236}">
                  <a16:creationId xmlns:a16="http://schemas.microsoft.com/office/drawing/2014/main" id="{1D8555B4-6A88-43A2-D3C0-187DA4402F0D}"/>
                </a:ext>
              </a:extLst>
            </p:cNvPr>
            <p:cNvSpPr>
              <a:spLocks/>
            </p:cNvSpPr>
            <p:nvPr/>
          </p:nvSpPr>
          <p:spPr>
            <a:xfrm rot="2700000">
              <a:off x="64095098" y="944984"/>
              <a:ext cx="2913518" cy="456620"/>
            </a:xfrm>
            <a:prstGeom prst="rect">
              <a:avLst/>
            </a:prstGeom>
            <a:solidFill>
              <a:srgbClr val="2A66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cs typeface="Arial" panose="020B0604020202020204" pitchFamily="34" charset="0"/>
              </a:endParaRPr>
            </a:p>
          </p:txBody>
        </p:sp>
        <p:pic>
          <p:nvPicPr>
            <p:cNvPr id="1057" name="גרפיקה 423">
              <a:extLst>
                <a:ext uri="{FF2B5EF4-FFF2-40B4-BE49-F238E27FC236}">
                  <a16:creationId xmlns:a16="http://schemas.microsoft.com/office/drawing/2014/main" id="{DB924B01-9CB7-0D75-DA76-545056BB8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395134" y="-1595486"/>
              <a:ext cx="2134858" cy="2134851"/>
            </a:xfrm>
            <a:prstGeom prst="rect">
              <a:avLst/>
            </a:prstGeom>
          </p:spPr>
        </p:pic>
        <p:sp>
          <p:nvSpPr>
            <p:cNvPr id="1058" name="מלבן 424">
              <a:extLst>
                <a:ext uri="{FF2B5EF4-FFF2-40B4-BE49-F238E27FC236}">
                  <a16:creationId xmlns:a16="http://schemas.microsoft.com/office/drawing/2014/main" id="{16A9354E-3521-7E2E-2722-7BF691459E73}"/>
                </a:ext>
              </a:extLst>
            </p:cNvPr>
            <p:cNvSpPr>
              <a:spLocks/>
            </p:cNvSpPr>
            <p:nvPr/>
          </p:nvSpPr>
          <p:spPr>
            <a:xfrm>
              <a:off x="48368131" y="-855548"/>
              <a:ext cx="14495028" cy="456620"/>
            </a:xfrm>
            <a:prstGeom prst="rect">
              <a:avLst/>
            </a:prstGeom>
            <a:solidFill>
              <a:srgbClr val="2A66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cs typeface="Arial" panose="020B0604020202020204" pitchFamily="34" charset="0"/>
              </a:endParaRPr>
            </a:p>
          </p:txBody>
        </p:sp>
        <p:pic>
          <p:nvPicPr>
            <p:cNvPr id="1059" name="גרפיקה 425">
              <a:extLst>
                <a:ext uri="{FF2B5EF4-FFF2-40B4-BE49-F238E27FC236}">
                  <a16:creationId xmlns:a16="http://schemas.microsoft.com/office/drawing/2014/main" id="{370F3B3A-1EE3-51BC-7082-81CC0A672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729313" y="-1595486"/>
              <a:ext cx="2134858" cy="2134851"/>
            </a:xfrm>
            <a:prstGeom prst="rect">
              <a:avLst/>
            </a:prstGeom>
          </p:spPr>
        </p:pic>
        <p:pic>
          <p:nvPicPr>
            <p:cNvPr id="1060" name="גרפיקה 426">
              <a:extLst>
                <a:ext uri="{FF2B5EF4-FFF2-40B4-BE49-F238E27FC236}">
                  <a16:creationId xmlns:a16="http://schemas.microsoft.com/office/drawing/2014/main" id="{3DBE0979-EB97-CDA4-1D39-FDB4B3B94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170470" y="1834352"/>
              <a:ext cx="2134858" cy="2134851"/>
            </a:xfrm>
            <a:prstGeom prst="rect">
              <a:avLst/>
            </a:prstGeom>
          </p:spPr>
        </p:pic>
        <p:sp>
          <p:nvSpPr>
            <p:cNvPr id="1061" name="מלבן 427">
              <a:extLst>
                <a:ext uri="{FF2B5EF4-FFF2-40B4-BE49-F238E27FC236}">
                  <a16:creationId xmlns:a16="http://schemas.microsoft.com/office/drawing/2014/main" id="{AD532910-7A2E-E24B-9286-0B0EEB67DFF4}"/>
                </a:ext>
              </a:extLst>
            </p:cNvPr>
            <p:cNvSpPr>
              <a:spLocks/>
            </p:cNvSpPr>
            <p:nvPr/>
          </p:nvSpPr>
          <p:spPr>
            <a:xfrm>
              <a:off x="68215428" y="2642924"/>
              <a:ext cx="13449582" cy="456620"/>
            </a:xfrm>
            <a:prstGeom prst="rect">
              <a:avLst/>
            </a:prstGeom>
            <a:solidFill>
              <a:srgbClr val="2A66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cs typeface="Arial" panose="020B0604020202020204" pitchFamily="34" charset="0"/>
              </a:endParaRPr>
            </a:p>
          </p:txBody>
        </p:sp>
        <p:pic>
          <p:nvPicPr>
            <p:cNvPr id="1062" name="גרפיקה 428">
              <a:extLst>
                <a:ext uri="{FF2B5EF4-FFF2-40B4-BE49-F238E27FC236}">
                  <a16:creationId xmlns:a16="http://schemas.microsoft.com/office/drawing/2014/main" id="{4164B92D-0A80-DCEA-A807-F6EFA9BA8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451927" y="1834352"/>
              <a:ext cx="2134858" cy="2134851"/>
            </a:xfrm>
            <a:prstGeom prst="rect">
              <a:avLst/>
            </a:prstGeom>
          </p:spPr>
        </p:pic>
        <p:sp>
          <p:nvSpPr>
            <p:cNvPr id="1063" name="מלבן 429">
              <a:extLst>
                <a:ext uri="{FF2B5EF4-FFF2-40B4-BE49-F238E27FC236}">
                  <a16:creationId xmlns:a16="http://schemas.microsoft.com/office/drawing/2014/main" id="{976D0307-3063-A1DF-27AB-995B50239DFC}"/>
                </a:ext>
              </a:extLst>
            </p:cNvPr>
            <p:cNvSpPr>
              <a:spLocks/>
            </p:cNvSpPr>
            <p:nvPr/>
          </p:nvSpPr>
          <p:spPr>
            <a:xfrm rot="2700000">
              <a:off x="82869365" y="4398873"/>
              <a:ext cx="3333734" cy="456620"/>
            </a:xfrm>
            <a:prstGeom prst="rect">
              <a:avLst/>
            </a:prstGeom>
            <a:solidFill>
              <a:srgbClr val="2A66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cs typeface="Arial" panose="020B0604020202020204" pitchFamily="34" charset="0"/>
              </a:endParaRPr>
            </a:p>
          </p:txBody>
        </p:sp>
        <p:pic>
          <p:nvPicPr>
            <p:cNvPr id="1064" name="גרפיקה 430">
              <a:extLst>
                <a:ext uri="{FF2B5EF4-FFF2-40B4-BE49-F238E27FC236}">
                  <a16:creationId xmlns:a16="http://schemas.microsoft.com/office/drawing/2014/main" id="{8C8D0427-4B05-E7F2-D112-CAD7DD71D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459064" y="5218911"/>
              <a:ext cx="2134858" cy="2134851"/>
            </a:xfrm>
            <a:prstGeom prst="rect">
              <a:avLst/>
            </a:prstGeom>
          </p:spPr>
        </p:pic>
        <p:sp>
          <p:nvSpPr>
            <p:cNvPr id="1065" name="מלבן 431">
              <a:extLst>
                <a:ext uri="{FF2B5EF4-FFF2-40B4-BE49-F238E27FC236}">
                  <a16:creationId xmlns:a16="http://schemas.microsoft.com/office/drawing/2014/main" id="{22F64973-CD50-6D4E-4EB1-89D88AAF6D7B}"/>
                </a:ext>
              </a:extLst>
            </p:cNvPr>
            <p:cNvSpPr>
              <a:spLocks/>
            </p:cNvSpPr>
            <p:nvPr/>
          </p:nvSpPr>
          <p:spPr>
            <a:xfrm>
              <a:off x="87431163" y="6120247"/>
              <a:ext cx="15888240" cy="456620"/>
            </a:xfrm>
            <a:prstGeom prst="rect">
              <a:avLst/>
            </a:prstGeom>
            <a:solidFill>
              <a:srgbClr val="2A66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cs typeface="Arial" panose="020B0604020202020204" pitchFamily="34" charset="0"/>
              </a:endParaRPr>
            </a:p>
          </p:txBody>
        </p:sp>
        <p:pic>
          <p:nvPicPr>
            <p:cNvPr id="1066" name="גרפיקה 432">
              <a:extLst>
                <a:ext uri="{FF2B5EF4-FFF2-40B4-BE49-F238E27FC236}">
                  <a16:creationId xmlns:a16="http://schemas.microsoft.com/office/drawing/2014/main" id="{75386288-591C-07C7-001A-AB47F51D0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3072357" y="5218911"/>
              <a:ext cx="2134858" cy="2134851"/>
            </a:xfrm>
            <a:prstGeom prst="rect">
              <a:avLst/>
            </a:prstGeom>
          </p:spPr>
        </p:pic>
        <p:sp>
          <p:nvSpPr>
            <p:cNvPr id="1067" name="מלבן 433">
              <a:extLst>
                <a:ext uri="{FF2B5EF4-FFF2-40B4-BE49-F238E27FC236}">
                  <a16:creationId xmlns:a16="http://schemas.microsoft.com/office/drawing/2014/main" id="{AA73D128-31C9-9671-9F0A-053E1F7FD7BE}"/>
                </a:ext>
              </a:extLst>
            </p:cNvPr>
            <p:cNvSpPr>
              <a:spLocks/>
            </p:cNvSpPr>
            <p:nvPr/>
          </p:nvSpPr>
          <p:spPr>
            <a:xfrm rot="18900000">
              <a:off x="102706925" y="231279"/>
              <a:ext cx="15121456" cy="456620"/>
            </a:xfrm>
            <a:prstGeom prst="rect">
              <a:avLst/>
            </a:prstGeom>
            <a:solidFill>
              <a:srgbClr val="2A66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cs typeface="Arial" panose="020B0604020202020204" pitchFamily="34" charset="0"/>
              </a:endParaRPr>
            </a:p>
          </p:txBody>
        </p:sp>
        <p:pic>
          <p:nvPicPr>
            <p:cNvPr id="1068" name="גרפיקה 434">
              <a:extLst>
                <a:ext uri="{FF2B5EF4-FFF2-40B4-BE49-F238E27FC236}">
                  <a16:creationId xmlns:a16="http://schemas.microsoft.com/office/drawing/2014/main" id="{FAF9D8FE-256A-4F29-EBB3-A871E7309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5116409" y="-6651642"/>
              <a:ext cx="2134858" cy="2134851"/>
            </a:xfrm>
            <a:prstGeom prst="rect">
              <a:avLst/>
            </a:prstGeom>
          </p:spPr>
        </p:pic>
        <p:sp>
          <p:nvSpPr>
            <p:cNvPr id="1069" name="מלבן 435">
              <a:extLst>
                <a:ext uri="{FF2B5EF4-FFF2-40B4-BE49-F238E27FC236}">
                  <a16:creationId xmlns:a16="http://schemas.microsoft.com/office/drawing/2014/main" id="{6F8645BE-6DB0-320F-9D94-A8B6F3D736E3}"/>
                </a:ext>
              </a:extLst>
            </p:cNvPr>
            <p:cNvSpPr>
              <a:spLocks/>
            </p:cNvSpPr>
            <p:nvPr/>
          </p:nvSpPr>
          <p:spPr>
            <a:xfrm rot="18900000">
              <a:off x="34315398" y="4883748"/>
              <a:ext cx="14495028" cy="456620"/>
            </a:xfrm>
            <a:prstGeom prst="rect">
              <a:avLst/>
            </a:prstGeom>
            <a:solidFill>
              <a:srgbClr val="2A66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cs typeface="Arial" panose="020B0604020202020204" pitchFamily="34" charset="0"/>
              </a:endParaRPr>
            </a:p>
          </p:txBody>
        </p:sp>
        <p:pic>
          <p:nvPicPr>
            <p:cNvPr id="1070" name="גרפיקה 436">
              <a:extLst>
                <a:ext uri="{FF2B5EF4-FFF2-40B4-BE49-F238E27FC236}">
                  <a16:creationId xmlns:a16="http://schemas.microsoft.com/office/drawing/2014/main" id="{3AB79517-5999-80A3-9171-C113ECEEA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256643" y="9152473"/>
              <a:ext cx="2134858" cy="2134851"/>
            </a:xfrm>
            <a:prstGeom prst="rect">
              <a:avLst/>
            </a:prstGeom>
          </p:spPr>
        </p:pic>
        <p:sp>
          <p:nvSpPr>
            <p:cNvPr id="1105" name="אליפסה 481">
              <a:extLst>
                <a:ext uri="{FF2B5EF4-FFF2-40B4-BE49-F238E27FC236}">
                  <a16:creationId xmlns:a16="http://schemas.microsoft.com/office/drawing/2014/main" id="{24FDF7A0-1671-3692-B0CE-E45D58484FBF}"/>
                </a:ext>
              </a:extLst>
            </p:cNvPr>
            <p:cNvSpPr/>
            <p:nvPr/>
          </p:nvSpPr>
          <p:spPr>
            <a:xfrm>
              <a:off x="-11438672" y="4665684"/>
              <a:ext cx="384864" cy="384866"/>
            </a:xfrm>
            <a:prstGeom prst="ellipse">
              <a:avLst/>
            </a:prstGeom>
            <a:solidFill>
              <a:srgbClr val="E371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101" name="אליפסה 477">
              <a:extLst>
                <a:ext uri="{FF2B5EF4-FFF2-40B4-BE49-F238E27FC236}">
                  <a16:creationId xmlns:a16="http://schemas.microsoft.com/office/drawing/2014/main" id="{71128C27-2D14-87FB-5465-5DAA845328B3}"/>
                </a:ext>
              </a:extLst>
            </p:cNvPr>
            <p:cNvSpPr/>
            <p:nvPr/>
          </p:nvSpPr>
          <p:spPr>
            <a:xfrm>
              <a:off x="19011040" y="4665676"/>
              <a:ext cx="384864" cy="384866"/>
            </a:xfrm>
            <a:prstGeom prst="ellipse">
              <a:avLst/>
            </a:prstGeom>
            <a:solidFill>
              <a:srgbClr val="277A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099" name="אליפסה 475">
              <a:extLst>
                <a:ext uri="{FF2B5EF4-FFF2-40B4-BE49-F238E27FC236}">
                  <a16:creationId xmlns:a16="http://schemas.microsoft.com/office/drawing/2014/main" id="{FF644968-6A47-506E-2F71-37D4FB12BA8D}"/>
                </a:ext>
              </a:extLst>
            </p:cNvPr>
            <p:cNvSpPr/>
            <p:nvPr/>
          </p:nvSpPr>
          <p:spPr>
            <a:xfrm>
              <a:off x="36148909" y="10031164"/>
              <a:ext cx="384864" cy="384866"/>
            </a:xfrm>
            <a:prstGeom prst="ellipse">
              <a:avLst/>
            </a:prstGeom>
            <a:solidFill>
              <a:srgbClr val="277A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096" name="אליפסה 472">
              <a:extLst>
                <a:ext uri="{FF2B5EF4-FFF2-40B4-BE49-F238E27FC236}">
                  <a16:creationId xmlns:a16="http://schemas.microsoft.com/office/drawing/2014/main" id="{8CD6C455-C5B6-E610-F3BE-0438748FF6A8}"/>
                </a:ext>
              </a:extLst>
            </p:cNvPr>
            <p:cNvSpPr/>
            <p:nvPr/>
          </p:nvSpPr>
          <p:spPr>
            <a:xfrm>
              <a:off x="24399168" y="10036835"/>
              <a:ext cx="384864" cy="384866"/>
            </a:xfrm>
            <a:prstGeom prst="ellipse">
              <a:avLst/>
            </a:prstGeom>
            <a:solidFill>
              <a:srgbClr val="AC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092" name="אליפסה 468">
              <a:extLst>
                <a:ext uri="{FF2B5EF4-FFF2-40B4-BE49-F238E27FC236}">
                  <a16:creationId xmlns:a16="http://schemas.microsoft.com/office/drawing/2014/main" id="{AC6375B9-F669-2128-8D59-21BB87E70347}"/>
                </a:ext>
              </a:extLst>
            </p:cNvPr>
            <p:cNvSpPr/>
            <p:nvPr/>
          </p:nvSpPr>
          <p:spPr>
            <a:xfrm>
              <a:off x="47264754" y="-722451"/>
              <a:ext cx="384864" cy="384866"/>
            </a:xfrm>
            <a:prstGeom prst="ellipse">
              <a:avLst/>
            </a:prstGeom>
            <a:solidFill>
              <a:srgbClr val="277A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087" name="אליפסה 463">
              <a:extLst>
                <a:ext uri="{FF2B5EF4-FFF2-40B4-BE49-F238E27FC236}">
                  <a16:creationId xmlns:a16="http://schemas.microsoft.com/office/drawing/2014/main" id="{A280502F-BE7F-7E49-74C8-789BC4DCC7ED}"/>
                </a:ext>
              </a:extLst>
            </p:cNvPr>
            <p:cNvSpPr/>
            <p:nvPr/>
          </p:nvSpPr>
          <p:spPr>
            <a:xfrm>
              <a:off x="67028776" y="2713049"/>
              <a:ext cx="384864" cy="384866"/>
            </a:xfrm>
            <a:prstGeom prst="ellipse">
              <a:avLst/>
            </a:prstGeom>
            <a:solidFill>
              <a:srgbClr val="277A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078" name="אליפסה 459">
              <a:extLst>
                <a:ext uri="{FF2B5EF4-FFF2-40B4-BE49-F238E27FC236}">
                  <a16:creationId xmlns:a16="http://schemas.microsoft.com/office/drawing/2014/main" id="{F3D24B5D-9CC1-27AF-A0A4-875F0D6FE98A}"/>
                </a:ext>
              </a:extLst>
            </p:cNvPr>
            <p:cNvSpPr/>
            <p:nvPr/>
          </p:nvSpPr>
          <p:spPr>
            <a:xfrm>
              <a:off x="82310229" y="2724366"/>
              <a:ext cx="384866" cy="384866"/>
            </a:xfrm>
            <a:prstGeom prst="ellipse">
              <a:avLst/>
            </a:prstGeom>
            <a:solidFill>
              <a:srgbClr val="AC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084" name="אליפסה 457">
              <a:extLst>
                <a:ext uri="{FF2B5EF4-FFF2-40B4-BE49-F238E27FC236}">
                  <a16:creationId xmlns:a16="http://schemas.microsoft.com/office/drawing/2014/main" id="{CF3DF1B6-6663-E018-6624-C17BCB543EB2}"/>
                </a:ext>
              </a:extLst>
            </p:cNvPr>
            <p:cNvSpPr/>
            <p:nvPr/>
          </p:nvSpPr>
          <p:spPr>
            <a:xfrm>
              <a:off x="86317369" y="6086287"/>
              <a:ext cx="384864" cy="384866"/>
            </a:xfrm>
            <a:prstGeom prst="ellipse">
              <a:avLst/>
            </a:prstGeom>
            <a:solidFill>
              <a:srgbClr val="277A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080" name="אליפסה 453">
              <a:extLst>
                <a:ext uri="{FF2B5EF4-FFF2-40B4-BE49-F238E27FC236}">
                  <a16:creationId xmlns:a16="http://schemas.microsoft.com/office/drawing/2014/main" id="{5E4EF74B-1A4C-22F3-3725-702C693E669B}"/>
                </a:ext>
              </a:extLst>
            </p:cNvPr>
            <p:cNvSpPr/>
            <p:nvPr/>
          </p:nvSpPr>
          <p:spPr>
            <a:xfrm>
              <a:off x="103953299" y="6120248"/>
              <a:ext cx="384866" cy="384866"/>
            </a:xfrm>
            <a:prstGeom prst="ellipse">
              <a:avLst/>
            </a:prstGeom>
            <a:solidFill>
              <a:srgbClr val="AC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081" name="אליפסה 450">
              <a:extLst>
                <a:ext uri="{FF2B5EF4-FFF2-40B4-BE49-F238E27FC236}">
                  <a16:creationId xmlns:a16="http://schemas.microsoft.com/office/drawing/2014/main" id="{A5C0F815-3B66-C08D-6FF8-F3772C4FBE5A}"/>
                </a:ext>
              </a:extLst>
            </p:cNvPr>
            <p:cNvSpPr/>
            <p:nvPr/>
          </p:nvSpPr>
          <p:spPr>
            <a:xfrm>
              <a:off x="115974710" y="-5793630"/>
              <a:ext cx="384866" cy="384866"/>
            </a:xfrm>
            <a:prstGeom prst="ellipse">
              <a:avLst/>
            </a:prstGeom>
            <a:solidFill>
              <a:srgbClr val="277A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cs typeface="Arial" panose="020B0604020202020204" pitchFamily="34" charset="0"/>
              </a:endParaRPr>
            </a:p>
          </p:txBody>
        </p:sp>
      </p:grpSp>
      <p:pic>
        <p:nvPicPr>
          <p:cNvPr id="1106" name="תמונה 15">
            <a:extLst>
              <a:ext uri="{FF2B5EF4-FFF2-40B4-BE49-F238E27FC236}">
                <a16:creationId xmlns:a16="http://schemas.microsoft.com/office/drawing/2014/main" id="{F98324AB-1D14-1CB1-426D-6C352668A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73" t="21264" r="51302" b="37068"/>
          <a:stretch/>
        </p:blipFill>
        <p:spPr>
          <a:xfrm>
            <a:off x="6180333" y="5152274"/>
            <a:ext cx="1418430" cy="118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78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83FE33-78F7-BDC4-ADD0-B48D81610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Threats</a:t>
            </a:r>
            <a:r>
              <a:rPr lang="it-IT" dirty="0"/>
              <a:t> in Models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E03C5-B97A-2B66-C4B5-29A53F2B888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it-IT" dirty="0"/>
              <a:t>3. </a:t>
            </a:r>
            <a:r>
              <a:rPr lang="it-IT" dirty="0" err="1"/>
              <a:t>Daily</a:t>
            </a:r>
            <a:r>
              <a:rPr lang="it-IT" dirty="0"/>
              <a:t> news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B7F08DA2-38E6-52D4-9C9D-1299C870D7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CYBERJOURNEY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7A00F10-4D73-9605-342E-6297DFBF01F6}"/>
              </a:ext>
            </a:extLst>
          </p:cNvPr>
          <p:cNvGrpSpPr/>
          <p:nvPr/>
        </p:nvGrpSpPr>
        <p:grpSpPr>
          <a:xfrm>
            <a:off x="-256938" y="1264503"/>
            <a:ext cx="18544938" cy="7915207"/>
            <a:chOff x="0" y="1648478"/>
            <a:chExt cx="17925006" cy="7374019"/>
          </a:xfrm>
        </p:grpSpPr>
        <p:pic>
          <p:nvPicPr>
            <p:cNvPr id="7" name="p1">
              <a:extLst>
                <a:ext uri="{FF2B5EF4-FFF2-40B4-BE49-F238E27FC236}">
                  <a16:creationId xmlns:a16="http://schemas.microsoft.com/office/drawing/2014/main" id="{93B7BCDD-F4E9-030C-704F-3ED0A976A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29" r="18849" b="12437"/>
            <a:stretch/>
          </p:blipFill>
          <p:spPr>
            <a:xfrm>
              <a:off x="11486229" y="1648478"/>
              <a:ext cx="4446671" cy="4282006"/>
            </a:xfrm>
            <a:prstGeom prst="rect">
              <a:avLst/>
            </a:prstGeom>
          </p:spPr>
        </p:pic>
        <p:pic>
          <p:nvPicPr>
            <p:cNvPr id="9" name="p2">
              <a:extLst>
                <a:ext uri="{FF2B5EF4-FFF2-40B4-BE49-F238E27FC236}">
                  <a16:creationId xmlns:a16="http://schemas.microsoft.com/office/drawing/2014/main" id="{724262B1-1DE6-16C4-87E3-53FD5FDD6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48" r="36962" b="16625"/>
            <a:stretch/>
          </p:blipFill>
          <p:spPr>
            <a:xfrm>
              <a:off x="4731813" y="2179661"/>
              <a:ext cx="6000708" cy="4077221"/>
            </a:xfrm>
            <a:prstGeom prst="rect">
              <a:avLst/>
            </a:prstGeom>
          </p:spPr>
        </p:pic>
        <p:pic>
          <p:nvPicPr>
            <p:cNvPr id="10" name="p3">
              <a:extLst>
                <a:ext uri="{FF2B5EF4-FFF2-40B4-BE49-F238E27FC236}">
                  <a16:creationId xmlns:a16="http://schemas.microsoft.com/office/drawing/2014/main" id="{90E90FAD-34D7-3F7E-F3BE-34CDCD7A2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604"/>
            <a:stretch/>
          </p:blipFill>
          <p:spPr>
            <a:xfrm>
              <a:off x="0" y="3544095"/>
              <a:ext cx="6270012" cy="4890230"/>
            </a:xfrm>
            <a:prstGeom prst="rect">
              <a:avLst/>
            </a:prstGeom>
          </p:spPr>
        </p:pic>
        <p:pic>
          <p:nvPicPr>
            <p:cNvPr id="12" name="p4">
              <a:extLst>
                <a:ext uri="{FF2B5EF4-FFF2-40B4-BE49-F238E27FC236}">
                  <a16:creationId xmlns:a16="http://schemas.microsoft.com/office/drawing/2014/main" id="{61BAD8F5-602F-F7F5-E88B-94CB91878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54" t="26750" r="48579"/>
            <a:stretch/>
          </p:blipFill>
          <p:spPr>
            <a:xfrm>
              <a:off x="4273665" y="5440418"/>
              <a:ext cx="5561039" cy="3582079"/>
            </a:xfrm>
            <a:prstGeom prst="rect">
              <a:avLst/>
            </a:prstGeom>
          </p:spPr>
        </p:pic>
        <p:pic>
          <p:nvPicPr>
            <p:cNvPr id="13" name="p5">
              <a:extLst>
                <a:ext uri="{FF2B5EF4-FFF2-40B4-BE49-F238E27FC236}">
                  <a16:creationId xmlns:a16="http://schemas.microsoft.com/office/drawing/2014/main" id="{43D95FC6-0F78-6E27-2C6A-E0122373E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72" t="20277" r="22109"/>
            <a:stretch/>
          </p:blipFill>
          <p:spPr>
            <a:xfrm>
              <a:off x="7364337" y="4981553"/>
              <a:ext cx="6894163" cy="3898619"/>
            </a:xfrm>
            <a:prstGeom prst="rect">
              <a:avLst/>
            </a:prstGeom>
          </p:spPr>
        </p:pic>
        <p:pic>
          <p:nvPicPr>
            <p:cNvPr id="14" name="p6">
              <a:extLst>
                <a:ext uri="{FF2B5EF4-FFF2-40B4-BE49-F238E27FC236}">
                  <a16:creationId xmlns:a16="http://schemas.microsoft.com/office/drawing/2014/main" id="{9F492E6A-5ECC-1671-E240-21C38D21F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45"/>
            <a:stretch/>
          </p:blipFill>
          <p:spPr>
            <a:xfrm>
              <a:off x="11997166" y="3544095"/>
              <a:ext cx="5927840" cy="48902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10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BB16E770-09D7-C23D-D9F0-D4F7E426D7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3612" y="3693655"/>
            <a:ext cx="3468171" cy="2482228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it-IT" dirty="0"/>
              <a:t>Lower the </a:t>
            </a:r>
            <a:r>
              <a:rPr lang="it-IT" dirty="0" err="1"/>
              <a:t>barrier</a:t>
            </a:r>
            <a:r>
              <a:rPr lang="it-IT" dirty="0"/>
              <a:t> for entry (</a:t>
            </a:r>
            <a:r>
              <a:rPr lang="it-IT" dirty="0" err="1"/>
              <a:t>now</a:t>
            </a:r>
            <a:r>
              <a:rPr lang="it-IT" dirty="0"/>
              <a:t> with some </a:t>
            </a:r>
            <a:r>
              <a:rPr lang="it-IT" dirty="0" err="1"/>
              <a:t>jailbreak</a:t>
            </a:r>
            <a:r>
              <a:rPr lang="it-IT" dirty="0"/>
              <a:t> </a:t>
            </a:r>
            <a:r>
              <a:rPr lang="it-IT" dirty="0" err="1"/>
              <a:t>needed</a:t>
            </a:r>
            <a:r>
              <a:rPr lang="it-IT" dirty="0"/>
              <a:t> </a:t>
            </a:r>
            <a:r>
              <a:rPr lang="it-IT" dirty="0">
                <a:sym typeface="Wingdings" panose="05000000000000000000" pitchFamily="2" charset="2"/>
              </a:rPr>
              <a:t> )</a:t>
            </a:r>
            <a:endParaRPr lang="it-IT" dirty="0"/>
          </a:p>
          <a:p>
            <a:pPr marL="342900" indent="-342900">
              <a:buFontTx/>
              <a:buChar char="-"/>
            </a:pPr>
            <a:r>
              <a:rPr lang="it-IT" dirty="0" err="1"/>
              <a:t>Improve</a:t>
            </a:r>
            <a:r>
              <a:rPr lang="it-IT" dirty="0"/>
              <a:t> </a:t>
            </a:r>
            <a:r>
              <a:rPr lang="it-IT" dirty="0" err="1"/>
              <a:t>efficacy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97A7B31-C8AE-4851-20A8-CF147DAEEA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57670" y="3693655"/>
            <a:ext cx="3011455" cy="2211200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ID" b="1" dirty="0">
                <a:solidFill>
                  <a:srgbClr val="FF00AE"/>
                </a:solidFill>
                <a:latin typeface="Lato" panose="020F0502020204030203" pitchFamily="34" charset="0"/>
              </a:rPr>
              <a:t>Supply Chain</a:t>
            </a:r>
          </a:p>
          <a:p>
            <a:pPr marL="342900" indent="-342900">
              <a:buFontTx/>
              <a:buChar char="-"/>
            </a:pPr>
            <a:r>
              <a:rPr lang="en-ID" dirty="0">
                <a:latin typeface="Lato" panose="020F0502020204030203" pitchFamily="34" charset="0"/>
              </a:rPr>
              <a:t>Production</a:t>
            </a:r>
            <a:endParaRPr lang="en-ID" sz="2000" dirty="0">
              <a:latin typeface="Lato" panose="020F0502020204030203" pitchFamily="34" charset="0"/>
            </a:endParaRP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54CC078-D81A-5F87-7B3E-F3083804A9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it-IT" b="1" dirty="0">
                <a:latin typeface="Clash Grotesk Semibold" pitchFamily="2" charset="77"/>
              </a:rPr>
              <a:t>Use AI For Automation: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06BC21D-0DD3-03F4-833D-BE88ACF6B5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it-IT" dirty="0" err="1"/>
              <a:t>Abuse</a:t>
            </a:r>
            <a:r>
              <a:rPr lang="it-IT" dirty="0"/>
              <a:t> </a:t>
            </a:r>
            <a:r>
              <a:rPr lang="it-IT" dirty="0" err="1"/>
              <a:t>AI’s</a:t>
            </a:r>
            <a:r>
              <a:rPr lang="it-IT" dirty="0"/>
              <a:t> Attack Surface:</a:t>
            </a:r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A42120A5-7274-3C8D-C100-4BAE20B69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2025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A50A69B5-0032-A230-12D9-84A7100E20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CYBERJOURNEY</a:t>
            </a:r>
          </a:p>
          <a:p>
            <a:endParaRPr lang="it-IT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FBF35A-C254-3F9A-BCB6-7FE5A0E1E4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85" t="6327" b="43030"/>
          <a:stretch>
            <a:fillRect/>
          </a:stretch>
        </p:blipFill>
        <p:spPr>
          <a:xfrm>
            <a:off x="228620" y="5757426"/>
            <a:ext cx="9201209" cy="2482228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97547387-8295-BB1E-9ABB-8D0BB1BA0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30" b="78566"/>
          <a:stretch>
            <a:fillRect/>
          </a:stretch>
        </p:blipFill>
        <p:spPr bwMode="auto">
          <a:xfrm>
            <a:off x="4459625" y="3957478"/>
            <a:ext cx="4799723" cy="155753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E8B7A5-BB09-2314-12ED-6B3A0FA46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1555" y="2326105"/>
            <a:ext cx="3810532" cy="27435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510245-6B96-3B19-5BC9-60DF5C5C7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1378" y="6422133"/>
            <a:ext cx="6580358" cy="181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6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83FE33-78F7-BDC4-ADD0-B48D81610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Hugging</a:t>
            </a:r>
            <a:r>
              <a:rPr lang="it-IT" dirty="0"/>
              <a:t> Face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434B40-52D7-F8DC-2CA3-9B7113E598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ID" dirty="0"/>
              <a:t>Hosting models and associated code is only ONE capability</a:t>
            </a:r>
          </a:p>
          <a:p>
            <a:pPr marL="0" indent="0">
              <a:buNone/>
            </a:pPr>
            <a:r>
              <a:rPr lang="en-ID" dirty="0"/>
              <a:t>Hugging Face is also a maintainer of multiple libraries (upload, download, execution of models)</a:t>
            </a:r>
          </a:p>
          <a:p>
            <a:endParaRPr lang="it-IT" dirty="0"/>
          </a:p>
          <a:p>
            <a:r>
              <a:rPr lang="it-IT" b="1" dirty="0" err="1"/>
              <a:t>Traditional</a:t>
            </a:r>
            <a:r>
              <a:rPr lang="it-IT" dirty="0"/>
              <a:t> </a:t>
            </a:r>
            <a:r>
              <a:rPr lang="it-IT" b="1" dirty="0" err="1"/>
              <a:t>vulnerabilities</a:t>
            </a:r>
            <a:r>
              <a:rPr lang="it-IT" dirty="0"/>
              <a:t> and </a:t>
            </a:r>
            <a:r>
              <a:rPr lang="it-IT" dirty="0" err="1"/>
              <a:t>bad</a:t>
            </a:r>
            <a:r>
              <a:rPr lang="it-IT" dirty="0"/>
              <a:t> security practices </a:t>
            </a:r>
            <a:r>
              <a:rPr lang="it-IT" dirty="0" err="1"/>
              <a:t>still</a:t>
            </a:r>
            <a:r>
              <a:rPr lang="it-IT" dirty="0"/>
              <a:t> </a:t>
            </a:r>
            <a:r>
              <a:rPr lang="it-IT" dirty="0" err="1"/>
              <a:t>persist</a:t>
            </a:r>
            <a:r>
              <a:rPr lang="it-IT" dirty="0"/>
              <a:t> in code and </a:t>
            </a:r>
            <a:r>
              <a:rPr lang="it-IT" dirty="0" err="1"/>
              <a:t>documentation</a:t>
            </a:r>
            <a:r>
              <a:rPr lang="it-IT" dirty="0"/>
              <a:t>, </a:t>
            </a:r>
            <a:r>
              <a:rPr lang="it-IT" dirty="0" err="1"/>
              <a:t>leveraging</a:t>
            </a:r>
            <a:r>
              <a:rPr lang="it-IT" dirty="0"/>
              <a:t> </a:t>
            </a:r>
            <a:r>
              <a:rPr lang="it-IT" dirty="0" err="1"/>
              <a:t>well-known</a:t>
            </a:r>
            <a:r>
              <a:rPr lang="it-IT" dirty="0"/>
              <a:t> </a:t>
            </a:r>
            <a:r>
              <a:rPr lang="it-IT" dirty="0" err="1"/>
              <a:t>attack</a:t>
            </a:r>
            <a:r>
              <a:rPr lang="it-IT" dirty="0"/>
              <a:t> </a:t>
            </a:r>
            <a:r>
              <a:rPr lang="it-IT" dirty="0" err="1"/>
              <a:t>vectors</a:t>
            </a:r>
            <a:r>
              <a:rPr lang="it-IT" dirty="0"/>
              <a:t> with a </a:t>
            </a:r>
            <a:r>
              <a:rPr lang="it-IT" dirty="0" err="1"/>
              <a:t>modernized</a:t>
            </a:r>
            <a:r>
              <a:rPr lang="it-IT" dirty="0"/>
              <a:t> </a:t>
            </a:r>
            <a:r>
              <a:rPr lang="it-IT" dirty="0" err="1"/>
              <a:t>ecosystem</a:t>
            </a:r>
            <a:endParaRPr lang="it-IT" dirty="0"/>
          </a:p>
          <a:p>
            <a:endParaRPr lang="it-IT" b="1" dirty="0"/>
          </a:p>
          <a:p>
            <a:r>
              <a:rPr lang="it-IT" dirty="0"/>
              <a:t>The </a:t>
            </a:r>
            <a:r>
              <a:rPr lang="it-IT" dirty="0" err="1"/>
              <a:t>main</a:t>
            </a:r>
            <a:r>
              <a:rPr lang="it-IT" dirty="0"/>
              <a:t> target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b="1" dirty="0"/>
              <a:t>trust</a:t>
            </a:r>
            <a:endParaRPr lang="it-IT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E03C5-B97A-2B66-C4B5-29A53F2B888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it-IT" b="1" dirty="0"/>
              <a:t>An open-source </a:t>
            </a:r>
            <a:r>
              <a:rPr lang="it-IT" b="1" dirty="0" err="1"/>
              <a:t>platform</a:t>
            </a:r>
            <a:r>
              <a:rPr lang="it-IT" b="1" dirty="0"/>
              <a:t> </a:t>
            </a:r>
            <a:r>
              <a:rPr lang="it-IT" b="1" dirty="0" err="1"/>
              <a:t>that</a:t>
            </a:r>
            <a:r>
              <a:rPr lang="it-IT" b="1" dirty="0"/>
              <a:t> </a:t>
            </a:r>
            <a:r>
              <a:rPr lang="it-IT" b="1" dirty="0" err="1"/>
              <a:t>hosts</a:t>
            </a:r>
            <a:r>
              <a:rPr lang="it-IT" b="1" dirty="0"/>
              <a:t> </a:t>
            </a:r>
            <a:r>
              <a:rPr lang="it-IT" b="1" dirty="0" err="1"/>
              <a:t>GenAI</a:t>
            </a:r>
            <a:r>
              <a:rPr lang="it-IT" b="1" dirty="0"/>
              <a:t> models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B7F08DA2-38E6-52D4-9C9D-1299C870D7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CYBERJOURNEY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3FE2F69-151A-427C-BD3A-A7D3BD40946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498" t="-8555" r="-447" b="-13928"/>
          <a:stretch>
            <a:fillRect/>
          </a:stretch>
        </p:blipFill>
        <p:spPr>
          <a:xfrm>
            <a:off x="9528796" y="1280160"/>
            <a:ext cx="7895604" cy="7543800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F1A98D0-80A8-19D7-28FE-BA15E5656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9647" y="5431995"/>
            <a:ext cx="1573239" cy="157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373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83FE33-78F7-BDC4-ADD0-B48D81610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1. RTFM to RCE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434B40-52D7-F8DC-2CA3-9B7113E598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99263" y="3697964"/>
            <a:ext cx="7458674" cy="50778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Documentation can suggest or hide dangerous flags</a:t>
            </a:r>
          </a:p>
          <a:p>
            <a:pPr marL="0" indent="0">
              <a:buNone/>
            </a:pPr>
            <a:r>
              <a:rPr lang="en-US" b="1" dirty="0"/>
              <a:t>“False” is True </a:t>
            </a:r>
            <a:r>
              <a:rPr lang="en-US" dirty="0"/>
              <a:t>is TRUE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Those flags may lead to scenarios where tools like TRANSFORMERS (</a:t>
            </a:r>
            <a:r>
              <a:rPr lang="en-US" dirty="0" err="1"/>
              <a:t>AutoModel</a:t>
            </a:r>
            <a:r>
              <a:rPr lang="en-US" dirty="0"/>
              <a:t> and </a:t>
            </a:r>
            <a:r>
              <a:rPr lang="en-US" dirty="0" err="1"/>
              <a:t>AutoTokenizer</a:t>
            </a:r>
            <a:r>
              <a:rPr lang="en-US" dirty="0"/>
              <a:t>) can be instructed to </a:t>
            </a:r>
            <a:r>
              <a:rPr lang="en-US" b="1" dirty="0"/>
              <a:t>trust</a:t>
            </a:r>
            <a:r>
              <a:rPr lang="en-US" dirty="0"/>
              <a:t> remote code</a:t>
            </a:r>
          </a:p>
          <a:p>
            <a:pPr marL="0" indent="0">
              <a:buNone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Code will load an </a:t>
            </a:r>
            <a:r>
              <a:rPr lang="en-US" dirty="0" err="1">
                <a:sym typeface="Wingdings" panose="05000000000000000000" pitchFamily="2" charset="2"/>
              </a:rPr>
              <a:t>automodel</a:t>
            </a:r>
            <a:r>
              <a:rPr lang="en-US" dirty="0">
                <a:sym typeface="Wingdings" panose="05000000000000000000" pitchFamily="2" charset="2"/>
              </a:rPr>
              <a:t> from a config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Config will load a custom class model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 err="1">
                <a:sym typeface="Wingdings" panose="05000000000000000000" pitchFamily="2" charset="2"/>
              </a:rPr>
              <a:t>exploit.SomeTokenizer</a:t>
            </a:r>
            <a:r>
              <a:rPr lang="en-US" dirty="0">
                <a:sym typeface="Wingdings" panose="05000000000000000000" pitchFamily="2" charset="2"/>
              </a:rPr>
              <a:t> will import exploit.py</a:t>
            </a:r>
          </a:p>
          <a:p>
            <a:r>
              <a:rPr lang="en-US" dirty="0">
                <a:sym typeface="Wingdings" panose="05000000000000000000" pitchFamily="2" charset="2"/>
              </a:rPr>
              <a:t>&lt;here goes a mourn to </a:t>
            </a:r>
            <a:r>
              <a:rPr lang="en-US" dirty="0">
                <a:sym typeface="Wingdings" panose="05000000000000000000" pitchFamily="2" charset="2"/>
                <a:hlinkClick r:id="rId2"/>
              </a:rPr>
              <a:t>Evil Bit</a:t>
            </a:r>
            <a:r>
              <a:rPr lang="en-US" dirty="0">
                <a:sym typeface="Wingdings" panose="05000000000000000000" pitchFamily="2" charset="2"/>
              </a:rPr>
              <a:t> in IPv4&gt;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E03C5-B97A-2B66-C4B5-29A53F2B888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it-IT" b="1" dirty="0"/>
              <a:t>ReadMe.md and </a:t>
            </a:r>
            <a:r>
              <a:rPr lang="it-IT" b="1" dirty="0" err="1"/>
              <a:t>bad</a:t>
            </a:r>
            <a:r>
              <a:rPr lang="it-IT" b="1" dirty="0"/>
              <a:t> security practices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B7F08DA2-38E6-52D4-9C9D-1299C870D7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CYBERJOURNEY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6443A198-1B88-C4C2-3D33-6BA8760EC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449" y="499693"/>
            <a:ext cx="887730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E62EAD59-3907-628E-7217-9249E35E0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449" y="2346586"/>
            <a:ext cx="6029197" cy="279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6D90E3DE-8253-0419-41F1-D8468665C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437" y="5361664"/>
            <a:ext cx="8877300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368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83FE33-78F7-BDC4-ADD0-B48D8161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250" y="1264503"/>
            <a:ext cx="8353237" cy="812270"/>
          </a:xfrm>
        </p:spPr>
        <p:txBody>
          <a:bodyPr/>
          <a:lstStyle/>
          <a:p>
            <a:r>
              <a:rPr lang="it-IT" dirty="0"/>
              <a:t>2. </a:t>
            </a:r>
            <a:r>
              <a:rPr lang="en-US" dirty="0"/>
              <a:t>A08:2021 + A06:2021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434B40-52D7-F8DC-2CA3-9B7113E598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99262" y="3697963"/>
            <a:ext cx="8058757" cy="5324533"/>
          </a:xfrm>
        </p:spPr>
        <p:txBody>
          <a:bodyPr/>
          <a:lstStyle/>
          <a:p>
            <a:pPr marL="0" indent="0">
              <a:buNone/>
            </a:pPr>
            <a:r>
              <a:rPr lang="en-ID" dirty="0"/>
              <a:t>Models (= programs trained on vast datasets) often stored via complex serialization techniques to allow transmission</a:t>
            </a:r>
          </a:p>
          <a:p>
            <a:pPr marL="0" indent="0">
              <a:buNone/>
            </a:pPr>
            <a:r>
              <a:rPr lang="en-ID" dirty="0"/>
              <a:t>Examples:</a:t>
            </a:r>
          </a:p>
          <a:p>
            <a:pPr marL="342900" indent="-342900">
              <a:buFontTx/>
              <a:buChar char="-"/>
            </a:pPr>
            <a:r>
              <a:rPr lang="en-ID" dirty="0" err="1"/>
              <a:t>pyTorch</a:t>
            </a:r>
            <a:r>
              <a:rPr lang="en-ID" dirty="0"/>
              <a:t> relies on Pickle to save its output, that can contain arbitrary code invoked at load via deserialization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ID" b="1" dirty="0" err="1">
                <a:sym typeface="Wingdings" panose="05000000000000000000" pitchFamily="2" charset="2"/>
              </a:rPr>
              <a:t>weights_only</a:t>
            </a:r>
            <a:r>
              <a:rPr lang="en-ID" b="1" dirty="0">
                <a:sym typeface="Wingdings" panose="05000000000000000000" pitchFamily="2" charset="2"/>
              </a:rPr>
              <a:t>=True </a:t>
            </a:r>
            <a:r>
              <a:rPr lang="en-ID" dirty="0">
                <a:sym typeface="Wingdings" panose="05000000000000000000" pitchFamily="2" charset="2"/>
              </a:rPr>
              <a:t>(a flag to block this behaviour) is the default only since version 2.6</a:t>
            </a:r>
            <a:endParaRPr lang="en-ID" b="1" dirty="0">
              <a:sym typeface="Wingdings" panose="05000000000000000000" pitchFamily="2" charset="2"/>
            </a:endParaRPr>
          </a:p>
          <a:p>
            <a:pPr marL="342900" indent="-342900">
              <a:buFontTx/>
              <a:buChar char="-"/>
            </a:pPr>
            <a:r>
              <a:rPr lang="en-ID" dirty="0">
                <a:sym typeface="Wingdings" panose="05000000000000000000" pitchFamily="2" charset="2"/>
              </a:rPr>
              <a:t>TensorFlow relies on Marshal to store lambda code; </a:t>
            </a:r>
            <a:r>
              <a:rPr lang="en-ID" dirty="0">
                <a:sym typeface="Wingdings" panose="05000000000000000000" pitchFamily="2" charset="2"/>
                <a:hlinkClick r:id="rId2"/>
              </a:rPr>
              <a:t>Splinter0 research</a:t>
            </a:r>
            <a:r>
              <a:rPr lang="en-ID" dirty="0">
                <a:sym typeface="Wingdings" panose="05000000000000000000" pitchFamily="2" charset="2"/>
              </a:rPr>
              <a:t> shows how to execute exploit() function when loading unsafe models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ID" b="1" dirty="0">
                <a:sym typeface="Wingdings" panose="05000000000000000000" pitchFamily="2" charset="2"/>
              </a:rPr>
              <a:t>Later versions removed this functionality but still execute attacks made with older versions!</a:t>
            </a:r>
          </a:p>
          <a:p>
            <a:r>
              <a:rPr lang="en-ID" dirty="0">
                <a:sym typeface="Wingdings" panose="05000000000000000000" pitchFamily="2" charset="2"/>
              </a:rPr>
              <a:t>&lt;because </a:t>
            </a:r>
            <a:r>
              <a:rPr lang="en-ID" dirty="0" err="1">
                <a:sym typeface="Wingdings" panose="05000000000000000000" pitchFamily="2" charset="2"/>
              </a:rPr>
              <a:t>retrocompatibility</a:t>
            </a:r>
            <a:r>
              <a:rPr lang="en-ID" dirty="0">
                <a:sym typeface="Wingdings" panose="05000000000000000000" pitchFamily="2" charset="2"/>
              </a:rPr>
              <a:t> is important&gt;</a:t>
            </a:r>
            <a:endParaRPr lang="en-ID" dirty="0"/>
          </a:p>
          <a:p>
            <a:pPr marL="342900" indent="-342900">
              <a:buFontTx/>
              <a:buChar char="-"/>
            </a:pPr>
            <a:endParaRPr lang="it-IT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E03C5-B97A-2B66-C4B5-29A53F2B888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80224" y="2728481"/>
            <a:ext cx="7898003" cy="832311"/>
          </a:xfrm>
        </p:spPr>
        <p:txBody>
          <a:bodyPr/>
          <a:lstStyle/>
          <a:p>
            <a:r>
              <a:rPr lang="en-US" b="1" dirty="0"/>
              <a:t>Software and Data Integrity Failures</a:t>
            </a:r>
          </a:p>
          <a:p>
            <a:r>
              <a:rPr lang="en-US" b="1" dirty="0"/>
              <a:t>Vulnerable and Outdated Components</a:t>
            </a:r>
            <a:endParaRPr lang="it-IT" b="1" dirty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B7F08DA2-38E6-52D4-9C9D-1299C870D7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CYBERJOURNEY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96CC5E-8224-A304-9336-40DD643A0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2399917"/>
            <a:ext cx="6001588" cy="27435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152402-9501-A02C-0BE8-5DEABB044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1383945"/>
            <a:ext cx="8172544" cy="6928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C703593-7482-BD96-9C84-9EE88DA71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5466644"/>
            <a:ext cx="8679758" cy="299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352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alizzati 2">
      <a:dk1>
        <a:srgbClr val="000000"/>
      </a:dk1>
      <a:lt1>
        <a:srgbClr val="F7F7F7"/>
      </a:lt1>
      <a:dk2>
        <a:srgbClr val="0000FF"/>
      </a:dk2>
      <a:lt2>
        <a:srgbClr val="F7F7F7"/>
      </a:lt2>
      <a:accent1>
        <a:srgbClr val="0000FF"/>
      </a:accent1>
      <a:accent2>
        <a:srgbClr val="4995FC"/>
      </a:accent2>
      <a:accent3>
        <a:srgbClr val="7BD3F8"/>
      </a:accent3>
      <a:accent4>
        <a:srgbClr val="A6DDF8"/>
      </a:accent4>
      <a:accent5>
        <a:srgbClr val="B1C6FA"/>
      </a:accent5>
      <a:accent6>
        <a:srgbClr val="D2DCF8"/>
      </a:accent6>
      <a:hlink>
        <a:srgbClr val="00A0E6"/>
      </a:hlink>
      <a:folHlink>
        <a:srgbClr val="923DFE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D04A3D106B82841939A7CAAA020629C" ma:contentTypeVersion="4" ma:contentTypeDescription="Create a new document." ma:contentTypeScope="" ma:versionID="c90f576e5e2dfd08c9cf6d84b8d3a225">
  <xsd:schema xmlns:xsd="http://www.w3.org/2001/XMLSchema" xmlns:xs="http://www.w3.org/2001/XMLSchema" xmlns:p="http://schemas.microsoft.com/office/2006/metadata/properties" xmlns:ns2="03655f35-7759-44d6-a0e6-0138913989af" targetNamespace="http://schemas.microsoft.com/office/2006/metadata/properties" ma:root="true" ma:fieldsID="8cef0250057f04016762a8d1bf9e89d1" ns2:_="">
    <xsd:import namespace="03655f35-7759-44d6-a0e6-0138913989a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655f35-7759-44d6-a0e6-0138913989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1DB592D-0B05-4F4B-BF9E-A8C7845561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3655f35-7759-44d6-a0e6-0138913989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EA97D1F-978C-47F0-8328-15F0C7FC6D5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82AC691-06C8-4E60-B667-839E63746316}">
  <ds:schemaRefs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03655f35-7759-44d6-a0e6-0138913989af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12176</TotalTime>
  <Words>559</Words>
  <Application>Microsoft Office PowerPoint</Application>
  <PresentationFormat>Custom</PresentationFormat>
  <Paragraphs>90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Clash Grotesk Semibold</vt:lpstr>
      <vt:lpstr>Calibri</vt:lpstr>
      <vt:lpstr>Montserrat Light</vt:lpstr>
      <vt:lpstr>Montserrat</vt:lpstr>
      <vt:lpstr>Wingdings</vt:lpstr>
      <vt:lpstr>Clash Grotesk</vt:lpstr>
      <vt:lpstr>Lato</vt:lpstr>
      <vt:lpstr>Office Theme</vt:lpstr>
      <vt:lpstr>Threats in Models; Considerations and Impact of AI Supply Chain in Application Security</vt:lpstr>
      <vt:lpstr>$ whoami</vt:lpstr>
      <vt:lpstr>AI history in one slide</vt:lpstr>
      <vt:lpstr>Why Threats in Models</vt:lpstr>
      <vt:lpstr>Why Threats in Models</vt:lpstr>
      <vt:lpstr>2025</vt:lpstr>
      <vt:lpstr>Hugging Face</vt:lpstr>
      <vt:lpstr>1. RTFM to RCE</vt:lpstr>
      <vt:lpstr>2. A08:2021 + A06:2021</vt:lpstr>
      <vt:lpstr>Main Takeaways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USER</dc:creator>
  <cp:lastModifiedBy>Fabrizio Bugli</cp:lastModifiedBy>
  <cp:revision>20</cp:revision>
  <cp:lastPrinted>2019-11-28T07:10:57Z</cp:lastPrinted>
  <dcterms:created xsi:type="dcterms:W3CDTF">2019-09-05T16:40:00Z</dcterms:created>
  <dcterms:modified xsi:type="dcterms:W3CDTF">2025-06-11T14:38:23Z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0x0101003D04A3D106B82841939A7CAAA020629C</vt:lpwstr>
  </property>
  <property fmtid="{D5CDD505-2E9C-101B-9397-08002B2CF9AE}" pid="3" name="MediaServiceImageTags">
    <vt:lpwstr/>
  </property>
  <property fmtid="{D5CDD505-2E9C-101B-9397-08002B2CF9AE}" pid="4" name="Order">
    <vt:r8>35486200</vt:r8>
  </property>
  <property fmtid="{D5CDD505-2E9C-101B-9397-08002B2CF9AE}" pid="5" name="_ExtendedDescription">
    <vt:lpwstr/>
  </property>
  <property fmtid="{D5CDD505-2E9C-101B-9397-08002B2CF9AE}" pid="6" name="TriggerFlowInfo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</Properties>
</file>